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58" r:id="rId4"/>
  </p:sldMasterIdLst>
  <p:notesMasterIdLst>
    <p:notesMasterId r:id="rId43"/>
  </p:notesMasterIdLst>
  <p:handoutMasterIdLst>
    <p:handoutMasterId r:id="rId44"/>
  </p:handoutMasterIdLst>
  <p:sldIdLst>
    <p:sldId id="410" r:id="rId5"/>
    <p:sldId id="428" r:id="rId6"/>
    <p:sldId id="411" r:id="rId7"/>
    <p:sldId id="263" r:id="rId8"/>
    <p:sldId id="429" r:id="rId9"/>
    <p:sldId id="434" r:id="rId10"/>
    <p:sldId id="466" r:id="rId11"/>
    <p:sldId id="440" r:id="rId12"/>
    <p:sldId id="442" r:id="rId13"/>
    <p:sldId id="446" r:id="rId14"/>
    <p:sldId id="445" r:id="rId15"/>
    <p:sldId id="447" r:id="rId16"/>
    <p:sldId id="448" r:id="rId17"/>
    <p:sldId id="449" r:id="rId18"/>
    <p:sldId id="450" r:id="rId19"/>
    <p:sldId id="438" r:id="rId20"/>
    <p:sldId id="455" r:id="rId21"/>
    <p:sldId id="437" r:id="rId22"/>
    <p:sldId id="439" r:id="rId23"/>
    <p:sldId id="467" r:id="rId24"/>
    <p:sldId id="441" r:id="rId25"/>
    <p:sldId id="453" r:id="rId26"/>
    <p:sldId id="454" r:id="rId27"/>
    <p:sldId id="452" r:id="rId28"/>
    <p:sldId id="456" r:id="rId29"/>
    <p:sldId id="458" r:id="rId30"/>
    <p:sldId id="465" r:id="rId31"/>
    <p:sldId id="457" r:id="rId32"/>
    <p:sldId id="459" r:id="rId33"/>
    <p:sldId id="451" r:id="rId34"/>
    <p:sldId id="471" r:id="rId35"/>
    <p:sldId id="472" r:id="rId36"/>
    <p:sldId id="460" r:id="rId37"/>
    <p:sldId id="461" r:id="rId38"/>
    <p:sldId id="468" r:id="rId39"/>
    <p:sldId id="469" r:id="rId40"/>
    <p:sldId id="470" r:id="rId41"/>
    <p:sldId id="463" r:id="rId42"/>
  </p:sldIdLst>
  <p:sldSz cx="12192000" cy="6858000"/>
  <p:notesSz cx="6858000" cy="9144000"/>
  <p:defaultTextStyle>
    <a:defPPr rtl="0">
      <a:defRPr lang="es-ES"/>
    </a:defPPr>
    <a:lvl1pPr marL="0" algn="l" defTabSz="914400" rtl="0" eaLnBrk="1" latinLnBrk="0" hangingPunct="1">
      <a:defRPr lang="es-ES"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lang="es-ES"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lang="es-ES"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lang="es-ES"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lang="es-ES"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lang="es-ES"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lang="es-ES"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lang="es-ES"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lang="es-ES"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3" name="Autor" initials="A" lastIdx="0" clrIdx="2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66"/>
    <a:srgbClr val="7CA655"/>
    <a:srgbClr val="F9D44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8A107856-5554-42FB-B03E-39F5DBC370B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A488322-F2BA-4B5B-9748-0D474271808F}" styleName="Medium Style 3 - Accent 6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F2DE63D5-997A-4646-A377-4702673A728D}" styleName="Light Style 2 - Accent 3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</a:tcStyle>
    </a:band1H>
    <a:band1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1V>
    <a:band2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3"/>
        </a:fillRef>
      </a:tcStyle>
    </a:firstRow>
  </a:tblStyle>
  <a:tblStyle styleId="{7E9639D4-E3E2-4D34-9284-5A2195B3D0D7}" styleName="Light Style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8799B23B-EC83-4686-B30A-512413B5E67A}" styleName="Light Style 3 -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16D9F66E-5EB9-4882-86FB-DCBF35E3C3E4}" styleName="Medium Style 4 - Accent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  <a:tblStyle styleId="{69CF1AB2-1976-4502-BF36-3FF5EA218861}" styleName="Medium Style 4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8A107856-5554-42FB-B03E-39F5DBC370BA}" styleName="Medium Style 4 - Accent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  <a:tblStyle styleId="{9DCAF9ED-07DC-4A11-8D7F-57B35C25682E}" styleName="Medium Style 1 - Accent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2">
              <a:tint val="20000"/>
            </a:schemeClr>
          </a:solidFill>
        </a:fill>
      </a:tcStyle>
    </a:band1H>
    <a:band1V>
      <a:tcStyle>
        <a:tcBdr/>
        <a:fill>
          <a:solidFill>
            <a:schemeClr val="accent2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577" autoAdjust="0"/>
    <p:restoredTop sz="94229" autoAdjust="0"/>
  </p:normalViewPr>
  <p:slideViewPr>
    <p:cSldViewPr snapToGrid="0">
      <p:cViewPr varScale="1">
        <p:scale>
          <a:sx n="63" d="100"/>
          <a:sy n="63" d="100"/>
        </p:scale>
        <p:origin x="820" y="56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80" d="100"/>
        <a:sy n="80" d="100"/>
      </p:scale>
      <p:origin x="0" y="0"/>
    </p:cViewPr>
  </p:sorterViewPr>
  <p:notesViewPr>
    <p:cSldViewPr snapToGrid="0" showGuides="1">
      <p:cViewPr varScale="1">
        <p:scale>
          <a:sx n="97" d="100"/>
          <a:sy n="97" d="100"/>
        </p:scale>
        <p:origin x="2868" y="7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slide" Target="slides/slide38.xml"/><Relationship Id="rId47" Type="http://schemas.openxmlformats.org/officeDocument/2006/relationships/viewProps" Target="viewProps.xml"/><Relationship Id="rId50" Type="http://schemas.microsoft.com/office/2018/10/relationships/authors" Target="authors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commentAuthors" Target="commentAuthor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handoutMaster" Target="handoutMasters/handout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notesMaster" Target="notesMasters/notesMaster1.xml"/><Relationship Id="rId48" Type="http://schemas.openxmlformats.org/officeDocument/2006/relationships/theme" Target="theme/theme1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presProps" Target="presProps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Marcador de fecha 2">
            <a:extLst>
              <a:ext uri="{FF2B5EF4-FFF2-40B4-BE49-F238E27FC236}">
                <a16:creationId xmlns:a16="http://schemas.microsoft.com/office/drawing/2014/main" id="{08F6756E-81DA-9FAC-70D8-556F658BDDA8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lang="es-ES" sz="1200"/>
            </a:lvl1pPr>
          </a:lstStyle>
          <a:p>
            <a:pPr rtl="0"/>
            <a:fld id="{E92A46E5-772B-4A8A-A167-62663A29553C}" type="datetime1">
              <a:rPr lang="es-ES" smtClean="0"/>
              <a:t>24/05/2026</a:t>
            </a:fld>
            <a:endParaRPr lang="es-ES" dirty="0"/>
          </a:p>
        </p:txBody>
      </p:sp>
      <p:sp>
        <p:nvSpPr>
          <p:cNvPr id="6" name="Marcador de número de diapositiva 5">
            <a:extLst>
              <a:ext uri="{FF2B5EF4-FFF2-40B4-BE49-F238E27FC236}">
                <a16:creationId xmlns:a16="http://schemas.microsoft.com/office/drawing/2014/main" id="{A771D415-D05A-7067-CCD3-457153D96CD8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lang="es-ES" sz="1200"/>
            </a:lvl1pPr>
          </a:lstStyle>
          <a:p>
            <a:pPr rtl="0"/>
            <a:fld id="{E2C230DF-5933-439D-898F-38E9AC9BA688}" type="slidenum">
              <a:rPr lang="es-ES" smtClean="0"/>
              <a:t>‹Nº›</a:t>
            </a:fld>
            <a:endParaRPr lang="es-ES" dirty="0"/>
          </a:p>
        </p:txBody>
      </p:sp>
      <p:sp>
        <p:nvSpPr>
          <p:cNvPr id="7" name="Marcador de pie de página 6">
            <a:extLst>
              <a:ext uri="{FF2B5EF4-FFF2-40B4-BE49-F238E27FC236}">
                <a16:creationId xmlns:a16="http://schemas.microsoft.com/office/drawing/2014/main" id="{B97095E3-54D2-CFD2-4F49-7536FC8641DE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lang="es-ES" sz="1200"/>
            </a:lvl1pPr>
          </a:lstStyle>
          <a:p>
            <a:pPr rtl="0"/>
            <a:endParaRPr lang="es-ES" dirty="0"/>
          </a:p>
        </p:txBody>
      </p:sp>
      <p:sp>
        <p:nvSpPr>
          <p:cNvPr id="8" name="Marcador de encabezado 7">
            <a:extLst>
              <a:ext uri="{FF2B5EF4-FFF2-40B4-BE49-F238E27FC236}">
                <a16:creationId xmlns:a16="http://schemas.microsoft.com/office/drawing/2014/main" id="{521EE01A-C0B5-5ECF-96DD-768F86AA15C4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lang="es-ES" sz="1200"/>
            </a:lvl1pPr>
          </a:lstStyle>
          <a:p>
            <a:pPr rtl="0"/>
            <a:endParaRPr lang="es-ES" dirty="0"/>
          </a:p>
        </p:txBody>
      </p:sp>
    </p:spTree>
    <p:extLst>
      <p:ext uri="{BB962C8B-B14F-4D97-AF65-F5344CB8AC3E}">
        <p14:creationId xmlns:p14="http://schemas.microsoft.com/office/powerpoint/2010/main" val="2653228447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encabezado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lang="es-ES" sz="1200"/>
            </a:lvl1pPr>
          </a:lstStyle>
          <a:p>
            <a:pPr rtl="0"/>
            <a:endParaRPr lang="es-ES" dirty="0"/>
          </a:p>
        </p:txBody>
      </p:sp>
      <p:sp>
        <p:nvSpPr>
          <p:cNvPr id="3" name="Marcador de fecha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lang="es-ES" sz="1200"/>
            </a:lvl1pPr>
          </a:lstStyle>
          <a:p>
            <a:pPr rtl="0"/>
            <a:fld id="{16DB30B6-91B7-493F-B445-96E1D2848A7B}" type="datetime1">
              <a:rPr lang="es-ES" smtClean="0"/>
              <a:t>24/05/2026</a:t>
            </a:fld>
            <a:endParaRPr lang="es-ES" dirty="0"/>
          </a:p>
        </p:txBody>
      </p:sp>
      <p:sp>
        <p:nvSpPr>
          <p:cNvPr id="4" name="Marcador de imagen de diapositiva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>
            <a:defPPr>
              <a:defRPr lang="es-ES"/>
            </a:defPPr>
          </a:lstStyle>
          <a:p>
            <a:pPr rtl="0"/>
            <a:endParaRPr lang="es-ES" dirty="0"/>
          </a:p>
        </p:txBody>
      </p:sp>
      <p:sp>
        <p:nvSpPr>
          <p:cNvPr id="5" name="Marcador de notas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>
            <a:defPPr>
              <a:defRPr lang="es-ES"/>
            </a:defPPr>
          </a:lstStyle>
          <a:p>
            <a:pPr lvl="0" rtl="0"/>
            <a:r>
              <a:rPr lang="es-ES"/>
              <a:t>Haga clic para modificar los estilos de texto del patrón</a:t>
            </a:r>
          </a:p>
          <a:p>
            <a:pPr lvl="1" rtl="0"/>
            <a:r>
              <a:rPr lang="es-ES"/>
              <a:t>Segundo nivel</a:t>
            </a:r>
          </a:p>
          <a:p>
            <a:pPr lvl="2" rtl="0"/>
            <a:r>
              <a:rPr lang="es-ES"/>
              <a:t>Tercer nivel</a:t>
            </a:r>
          </a:p>
          <a:p>
            <a:pPr lvl="3" rtl="0"/>
            <a:r>
              <a:rPr lang="es-ES"/>
              <a:t>Cuarto nivel</a:t>
            </a:r>
          </a:p>
          <a:p>
            <a:pPr lvl="4" rtl="0"/>
            <a:r>
              <a:rPr lang="es-ES"/>
              <a:t>Quinto nivel</a:t>
            </a:r>
          </a:p>
        </p:txBody>
      </p:sp>
      <p:sp>
        <p:nvSpPr>
          <p:cNvPr id="6" name="Marcador de pie de página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lang="es-ES" sz="1200"/>
            </a:lvl1pPr>
          </a:lstStyle>
          <a:p>
            <a:pPr rtl="0"/>
            <a:endParaRPr lang="es-ES" dirty="0"/>
          </a:p>
        </p:txBody>
      </p:sp>
      <p:sp>
        <p:nvSpPr>
          <p:cNvPr id="7" name="Marcador de número de diapositiva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lang="es-ES" sz="1200"/>
            </a:lvl1pPr>
          </a:lstStyle>
          <a:p>
            <a:pPr rtl="0"/>
            <a:fld id="{A89C7E07-3C67-C64C-8DA0-0404F6303970}" type="slidenum">
              <a:rPr lang="es-ES" smtClean="0"/>
              <a:t>‹Nº›</a:t>
            </a:fld>
            <a:endParaRPr lang="es-ES" dirty="0"/>
          </a:p>
        </p:txBody>
      </p:sp>
    </p:spTree>
    <p:extLst>
      <p:ext uri="{BB962C8B-B14F-4D97-AF65-F5344CB8AC3E}">
        <p14:creationId xmlns:p14="http://schemas.microsoft.com/office/powerpoint/2010/main" val="4032528379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lang="es-ES"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lang="es-ES"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lang="es-ES"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lang="es-ES"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lang="es-ES"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lang="es-ES"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lang="es-ES"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lang="es-ES"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lang="es-ES"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imagen de diapositiva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Marcador de notas 2"/>
          <p:cNvSpPr>
            <a:spLocks noGrp="1"/>
          </p:cNvSpPr>
          <p:nvPr>
            <p:ph type="body" idx="1"/>
          </p:nvPr>
        </p:nvSpPr>
        <p:spPr/>
        <p:txBody>
          <a:bodyPr rtlCol="0"/>
          <a:lstStyle>
            <a:defPPr>
              <a:defRPr lang="es-ES"/>
            </a:defPPr>
          </a:lstStyle>
          <a:p>
            <a:pPr rtl="0"/>
            <a:endParaRPr lang="es-ES" dirty="0"/>
          </a:p>
        </p:txBody>
      </p:sp>
      <p:sp>
        <p:nvSpPr>
          <p:cNvPr id="4" name="Marcador de número de diapositiva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>
            <a:defPPr>
              <a:defRPr lang="es-ES"/>
            </a:defPPr>
          </a:lstStyle>
          <a:p>
            <a:pPr rtl="0"/>
            <a:fld id="{A89C7E07-3C67-C64C-8DA0-0404F6303970}" type="slidenum">
              <a:rPr lang="es-ES" smtClean="0"/>
              <a:t>1</a:t>
            </a:fld>
            <a:endParaRPr lang="es-ES" dirty="0"/>
          </a:p>
        </p:txBody>
      </p:sp>
    </p:spTree>
    <p:extLst>
      <p:ext uri="{BB962C8B-B14F-4D97-AF65-F5344CB8AC3E}">
        <p14:creationId xmlns:p14="http://schemas.microsoft.com/office/powerpoint/2010/main" val="109245386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FBDD04F-2692-9740-B56F-A55E776EC5D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imagen de diapositiva 1">
            <a:extLst>
              <a:ext uri="{FF2B5EF4-FFF2-40B4-BE49-F238E27FC236}">
                <a16:creationId xmlns:a16="http://schemas.microsoft.com/office/drawing/2014/main" id="{735F283F-5FAB-1006-D1FD-50E6E4C6209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Marcador de notas 2">
            <a:extLst>
              <a:ext uri="{FF2B5EF4-FFF2-40B4-BE49-F238E27FC236}">
                <a16:creationId xmlns:a16="http://schemas.microsoft.com/office/drawing/2014/main" id="{B9FE38ED-E5BA-1CDD-FC57-C947E9699D3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 rtlCol="0"/>
          <a:lstStyle>
            <a:defPPr>
              <a:defRPr lang="es-ES"/>
            </a:defPPr>
          </a:lstStyle>
          <a:p>
            <a:pPr rtl="0"/>
            <a:endParaRPr lang="es-ES" dirty="0"/>
          </a:p>
        </p:txBody>
      </p:sp>
      <p:sp>
        <p:nvSpPr>
          <p:cNvPr id="4" name="Marcador de número de diapositiva 3">
            <a:extLst>
              <a:ext uri="{FF2B5EF4-FFF2-40B4-BE49-F238E27FC236}">
                <a16:creationId xmlns:a16="http://schemas.microsoft.com/office/drawing/2014/main" id="{2682E3CC-476B-3515-8102-9CDADBF4E69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>
            <a:defPPr>
              <a:defRPr lang="es-ES"/>
            </a:defPPr>
          </a:lstStyle>
          <a:p>
            <a:pPr rtl="0"/>
            <a:fld id="{A89C7E07-3C67-C64C-8DA0-0404F6303970}" type="slidenum">
              <a:rPr lang="es-ES" smtClean="0"/>
              <a:t>2</a:t>
            </a:fld>
            <a:endParaRPr lang="es-ES" dirty="0"/>
          </a:p>
        </p:txBody>
      </p:sp>
    </p:spTree>
    <p:extLst>
      <p:ext uri="{BB962C8B-B14F-4D97-AF65-F5344CB8AC3E}">
        <p14:creationId xmlns:p14="http://schemas.microsoft.com/office/powerpoint/2010/main" val="137877741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99F26F3-10C0-140F-58B6-9E06088B8A6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imagen de diapositiva 1">
            <a:extLst>
              <a:ext uri="{FF2B5EF4-FFF2-40B4-BE49-F238E27FC236}">
                <a16:creationId xmlns:a16="http://schemas.microsoft.com/office/drawing/2014/main" id="{8CD9FBBA-B20C-EE80-8E32-7605AF41764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Marcador de notas 2">
            <a:extLst>
              <a:ext uri="{FF2B5EF4-FFF2-40B4-BE49-F238E27FC236}">
                <a16:creationId xmlns:a16="http://schemas.microsoft.com/office/drawing/2014/main" id="{A44A0256-6850-77E6-23BC-F9808DC6000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 rtlCol="0"/>
          <a:lstStyle>
            <a:defPPr>
              <a:defRPr lang="es-ES"/>
            </a:defPPr>
          </a:lstStyle>
          <a:p>
            <a:pPr rtl="0"/>
            <a:endParaRPr lang="es-ES" dirty="0"/>
          </a:p>
        </p:txBody>
      </p:sp>
      <p:sp>
        <p:nvSpPr>
          <p:cNvPr id="4" name="Marcador de número de diapositiva 3">
            <a:extLst>
              <a:ext uri="{FF2B5EF4-FFF2-40B4-BE49-F238E27FC236}">
                <a16:creationId xmlns:a16="http://schemas.microsoft.com/office/drawing/2014/main" id="{1315CD75-8590-4679-92D1-E0841271866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>
            <a:defPPr>
              <a:defRPr lang="es-ES"/>
            </a:defPPr>
          </a:lstStyle>
          <a:p>
            <a:pPr rtl="0"/>
            <a:fld id="{A89C7E07-3C67-C64C-8DA0-0404F6303970}" type="slidenum">
              <a:rPr lang="es-ES" smtClean="0"/>
              <a:t>3</a:t>
            </a:fld>
            <a:endParaRPr lang="es-ES" dirty="0"/>
          </a:p>
        </p:txBody>
      </p:sp>
    </p:spTree>
    <p:extLst>
      <p:ext uri="{BB962C8B-B14F-4D97-AF65-F5344CB8AC3E}">
        <p14:creationId xmlns:p14="http://schemas.microsoft.com/office/powerpoint/2010/main" val="23015282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ítulo 1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E3B6987D-0137-DE42-B76B-FF621E808D90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6309904" y="411479"/>
            <a:ext cx="5486400" cy="3291840"/>
          </a:xfrm>
          <a:prstGeom prst="rect">
            <a:avLst/>
          </a:prstGeom>
        </p:spPr>
        <p:txBody>
          <a:bodyPr lIns="0" tIns="0" rIns="0" bIns="0" rtlCol="0" anchor="b">
            <a:noAutofit/>
          </a:bodyPr>
          <a:lstStyle>
            <a:lvl1pPr algn="l">
              <a:lnSpc>
                <a:spcPct val="80000"/>
              </a:lnSpc>
              <a:defRPr lang="es-ES" sz="6000" b="1" i="0" spc="100" baseline="0">
                <a:solidFill>
                  <a:schemeClr val="bg1"/>
                </a:solidFill>
                <a:latin typeface="+mj-lt"/>
              </a:defRPr>
            </a:lvl1pPr>
          </a:lstStyle>
          <a:p>
            <a:pPr rtl="0"/>
            <a:r>
              <a:rPr lang="es-ES"/>
              <a:t>Haga clic para agregar un título </a:t>
            </a:r>
          </a:p>
        </p:txBody>
      </p:sp>
      <p:grpSp>
        <p:nvGrpSpPr>
          <p:cNvPr id="9" name="Grupo 8">
            <a:extLst>
              <a:ext uri="{FF2B5EF4-FFF2-40B4-BE49-F238E27FC236}">
                <a16:creationId xmlns:a16="http://schemas.microsoft.com/office/drawing/2014/main" id="{C26C18C3-ED25-DD4B-BA72-24932D54DE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/>
          </p:cNvGrpSpPr>
          <p:nvPr userDrawn="1"/>
        </p:nvGrpSpPr>
        <p:grpSpPr bwMode="auto">
          <a:xfrm>
            <a:off x="1" y="758752"/>
            <a:ext cx="6099248" cy="6099248"/>
            <a:chOff x="0" y="12289"/>
            <a:chExt cx="3550" cy="3551"/>
          </a:xfrm>
        </p:grpSpPr>
        <p:sp>
          <p:nvSpPr>
            <p:cNvPr id="10" name="Forma libre 9">
              <a:extLst>
                <a:ext uri="{FF2B5EF4-FFF2-40B4-BE49-F238E27FC236}">
                  <a16:creationId xmlns:a16="http://schemas.microsoft.com/office/drawing/2014/main" id="{C07CC263-2515-F147-8CC5-F8E9FF9FA8E4}"/>
                </a:ext>
              </a:extLst>
            </p:cNvPr>
            <p:cNvSpPr>
              <a:spLocks/>
            </p:cNvSpPr>
            <p:nvPr/>
          </p:nvSpPr>
          <p:spPr bwMode="auto">
            <a:xfrm>
              <a:off x="0" y="12289"/>
              <a:ext cx="1789" cy="2386"/>
            </a:xfrm>
            <a:custGeom>
              <a:avLst/>
              <a:gdLst>
                <a:gd name="T0" fmla="*/ 0 w 1789"/>
                <a:gd name="T1" fmla="+- 0 12290 12290"/>
                <a:gd name="T2" fmla="*/ 12290 h 2386"/>
                <a:gd name="T3" fmla="*/ 0 w 1789"/>
                <a:gd name="T4" fmla="+- 0 13484 12290"/>
                <a:gd name="T5" fmla="*/ 13484 h 2386"/>
                <a:gd name="T6" fmla="*/ 1192 w 1789"/>
                <a:gd name="T7" fmla="+- 0 14676 12290"/>
                <a:gd name="T8" fmla="*/ 14676 h 2386"/>
                <a:gd name="T9" fmla="*/ 1789 w 1789"/>
                <a:gd name="T10" fmla="+- 0 14079 12290"/>
                <a:gd name="T11" fmla="*/ 14079 h 2386"/>
                <a:gd name="T12" fmla="*/ 0 w 1789"/>
                <a:gd name="T13" fmla="+- 0 12290 12290"/>
                <a:gd name="T14" fmla="*/ 12290 h 2386"/>
              </a:gdLst>
              <a:ahLst/>
              <a:cxnLst>
                <a:cxn ang="0">
                  <a:pos x="T0" y="T2"/>
                </a:cxn>
                <a:cxn ang="0">
                  <a:pos x="T3" y="T5"/>
                </a:cxn>
                <a:cxn ang="0">
                  <a:pos x="T6" y="T8"/>
                </a:cxn>
                <a:cxn ang="0">
                  <a:pos x="T9" y="T11"/>
                </a:cxn>
                <a:cxn ang="0">
                  <a:pos x="T12" y="T14"/>
                </a:cxn>
              </a:cxnLst>
              <a:rect l="0" t="0" r="r" b="b"/>
              <a:pathLst>
                <a:path w="1789" h="2386">
                  <a:moveTo>
                    <a:pt x="0" y="0"/>
                  </a:moveTo>
                  <a:lnTo>
                    <a:pt x="0" y="1194"/>
                  </a:lnTo>
                  <a:lnTo>
                    <a:pt x="1192" y="2386"/>
                  </a:lnTo>
                  <a:lnTo>
                    <a:pt x="1789" y="178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rtlCol="0" anchor="t" anchorCtr="0" upright="1">
              <a:noAutofit/>
            </a:bodyPr>
            <a:lstStyle>
              <a:defPPr>
                <a:defRPr lang="es-ES"/>
              </a:defPPr>
            </a:lstStyle>
            <a:p>
              <a:pPr rtl="0"/>
              <a:endParaRPr lang="es-ES" dirty="0"/>
            </a:p>
          </p:txBody>
        </p:sp>
        <p:sp>
          <p:nvSpPr>
            <p:cNvPr id="11" name="Forma libre 10">
              <a:extLst>
                <a:ext uri="{FF2B5EF4-FFF2-40B4-BE49-F238E27FC236}">
                  <a16:creationId xmlns:a16="http://schemas.microsoft.com/office/drawing/2014/main" id="{43B40037-7481-524B-8685-404D965690F2}"/>
                </a:ext>
              </a:extLst>
            </p:cNvPr>
            <p:cNvSpPr>
              <a:spLocks/>
            </p:cNvSpPr>
            <p:nvPr/>
          </p:nvSpPr>
          <p:spPr bwMode="auto">
            <a:xfrm>
              <a:off x="0" y="14678"/>
              <a:ext cx="1162" cy="1162"/>
            </a:xfrm>
            <a:custGeom>
              <a:avLst/>
              <a:gdLst>
                <a:gd name="T0" fmla="*/ 0 w 1162"/>
                <a:gd name="T1" fmla="+- 0 14679 14679"/>
                <a:gd name="T2" fmla="*/ 14679 h 1162"/>
                <a:gd name="T3" fmla="*/ 0 w 1162"/>
                <a:gd name="T4" fmla="+- 0 15840 14679"/>
                <a:gd name="T5" fmla="*/ 15840 h 1162"/>
                <a:gd name="T6" fmla="*/ 1161 w 1162"/>
                <a:gd name="T7" fmla="+- 0 15840 14679"/>
                <a:gd name="T8" fmla="*/ 15840 h 1162"/>
                <a:gd name="T9" fmla="*/ 0 w 1162"/>
                <a:gd name="T10" fmla="+- 0 14679 14679"/>
                <a:gd name="T11" fmla="*/ 14679 h 1162"/>
              </a:gdLst>
              <a:ahLst/>
              <a:cxnLst>
                <a:cxn ang="0">
                  <a:pos x="T0" y="T2"/>
                </a:cxn>
                <a:cxn ang="0">
                  <a:pos x="T3" y="T5"/>
                </a:cxn>
                <a:cxn ang="0">
                  <a:pos x="T6" y="T8"/>
                </a:cxn>
                <a:cxn ang="0">
                  <a:pos x="T9" y="T11"/>
                </a:cxn>
              </a:cxnLst>
              <a:rect l="0" t="0" r="r" b="b"/>
              <a:pathLst>
                <a:path w="1162" h="1162">
                  <a:moveTo>
                    <a:pt x="0" y="0"/>
                  </a:moveTo>
                  <a:lnTo>
                    <a:pt x="0" y="1161"/>
                  </a:lnTo>
                  <a:lnTo>
                    <a:pt x="1161" y="116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rtlCol="0" anchor="t" anchorCtr="0" upright="1">
              <a:noAutofit/>
            </a:bodyPr>
            <a:lstStyle>
              <a:defPPr>
                <a:defRPr lang="es-ES"/>
              </a:defPPr>
            </a:lstStyle>
            <a:p>
              <a:pPr rtl="0"/>
              <a:endParaRPr lang="es-ES" dirty="0"/>
            </a:p>
          </p:txBody>
        </p:sp>
        <p:sp>
          <p:nvSpPr>
            <p:cNvPr id="12" name="Forma libre 11">
              <a:extLst>
                <a:ext uri="{FF2B5EF4-FFF2-40B4-BE49-F238E27FC236}">
                  <a16:creationId xmlns:a16="http://schemas.microsoft.com/office/drawing/2014/main" id="{7B759713-8408-EE47-9394-3DA6F5E4B624}"/>
                </a:ext>
              </a:extLst>
            </p:cNvPr>
            <p:cNvSpPr>
              <a:spLocks/>
            </p:cNvSpPr>
            <p:nvPr/>
          </p:nvSpPr>
          <p:spPr bwMode="auto">
            <a:xfrm>
              <a:off x="1221" y="14675"/>
              <a:ext cx="2329" cy="1165"/>
            </a:xfrm>
            <a:custGeom>
              <a:avLst/>
              <a:gdLst>
                <a:gd name="T0" fmla="+- 0 3550 1221"/>
                <a:gd name="T1" fmla="*/ T0 w 2329"/>
                <a:gd name="T2" fmla="+- 0 15840 14676"/>
                <a:gd name="T3" fmla="*/ 15840 h 1165"/>
                <a:gd name="T4" fmla="+- 0 2386 1221"/>
                <a:gd name="T5" fmla="*/ T4 w 2329"/>
                <a:gd name="T6" fmla="+- 0 14676 14676"/>
                <a:gd name="T7" fmla="*/ 14676 h 1165"/>
                <a:gd name="T8" fmla="+- 0 1221 1221"/>
                <a:gd name="T9" fmla="*/ T8 w 2329"/>
                <a:gd name="T10" fmla="+- 0 15840 14676"/>
                <a:gd name="T11" fmla="*/ 15840 h 1165"/>
                <a:gd name="T12" fmla="+- 0 3550 1221"/>
                <a:gd name="T13" fmla="*/ T12 w 2329"/>
                <a:gd name="T14" fmla="+- 0 15840 14676"/>
                <a:gd name="T15" fmla="*/ 15840 h 1165"/>
              </a:gdLst>
              <a:ahLst/>
              <a:cxnLst>
                <a:cxn ang="0">
                  <a:pos x="T1" y="T3"/>
                </a:cxn>
                <a:cxn ang="0">
                  <a:pos x="T5" y="T7"/>
                </a:cxn>
                <a:cxn ang="0">
                  <a:pos x="T9" y="T11"/>
                </a:cxn>
                <a:cxn ang="0">
                  <a:pos x="T13" y="T15"/>
                </a:cxn>
              </a:cxnLst>
              <a:rect l="0" t="0" r="r" b="b"/>
              <a:pathLst>
                <a:path w="2329" h="1165">
                  <a:moveTo>
                    <a:pt x="2329" y="1164"/>
                  </a:moveTo>
                  <a:lnTo>
                    <a:pt x="1165" y="0"/>
                  </a:lnTo>
                  <a:lnTo>
                    <a:pt x="0" y="1164"/>
                  </a:lnTo>
                  <a:lnTo>
                    <a:pt x="2329" y="1164"/>
                  </a:lnTo>
                </a:path>
              </a:pathLst>
            </a:custGeom>
            <a:solidFill>
              <a:schemeClr val="accent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rtlCol="0" anchor="t" anchorCtr="0" upright="1">
              <a:noAutofit/>
            </a:bodyPr>
            <a:lstStyle>
              <a:defPPr>
                <a:defRPr lang="es-ES"/>
              </a:defPPr>
            </a:lstStyle>
            <a:p>
              <a:pPr rtl="0"/>
              <a:endParaRPr lang="es-ES" dirty="0"/>
            </a:p>
          </p:txBody>
        </p:sp>
      </p:grpSp>
      <p:cxnSp>
        <p:nvCxnSpPr>
          <p:cNvPr id="13" name="Conector recto 12">
            <a:extLst>
              <a:ext uri="{FF2B5EF4-FFF2-40B4-BE49-F238E27FC236}">
                <a16:creationId xmlns:a16="http://schemas.microsoft.com/office/drawing/2014/main" id="{A69706A2-3726-FE4E-B923-E75D485978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6309360" y="3950208"/>
            <a:ext cx="2133600" cy="3992"/>
          </a:xfrm>
          <a:prstGeom prst="line">
            <a:avLst/>
          </a:prstGeom>
          <a:ln w="101600">
            <a:solidFill>
              <a:schemeClr val="tx2">
                <a:lumMod val="75000"/>
              </a:schemeClr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4132751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upo 5">
            <a:extLst>
              <a:ext uri="{FF2B5EF4-FFF2-40B4-BE49-F238E27FC236}">
                <a16:creationId xmlns:a16="http://schemas.microsoft.com/office/drawing/2014/main" id="{806C6F65-35CD-D64B-992A-0C1C1E0038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6362700" y="0"/>
            <a:ext cx="5829298" cy="3235602"/>
            <a:chOff x="5612972" y="1"/>
            <a:chExt cx="6615961" cy="3672246"/>
          </a:xfrm>
        </p:grpSpPr>
        <p:sp>
          <p:nvSpPr>
            <p:cNvPr id="7" name="Autoforma 24">
              <a:extLst>
                <a:ext uri="{FF2B5EF4-FFF2-40B4-BE49-F238E27FC236}">
                  <a16:creationId xmlns:a16="http://schemas.microsoft.com/office/drawing/2014/main" id="{CFD467E2-FF13-7E4F-BEF9-EA1A17665B2D}"/>
                </a:ext>
              </a:extLst>
            </p:cNvPr>
            <p:cNvSpPr>
              <a:spLocks/>
            </p:cNvSpPr>
            <p:nvPr/>
          </p:nvSpPr>
          <p:spPr bwMode="auto">
            <a:xfrm>
              <a:off x="5612972" y="1"/>
              <a:ext cx="4408998" cy="3672246"/>
            </a:xfrm>
            <a:custGeom>
              <a:avLst/>
              <a:gdLst>
                <a:gd name="T0" fmla="+- 0 8372 6586"/>
                <a:gd name="T1" fmla="*/ T0 w 3578"/>
                <a:gd name="T2" fmla="*/ 591 h 2980"/>
                <a:gd name="T3" fmla="+- 0 7780 6586"/>
                <a:gd name="T4" fmla="*/ T3 w 3578"/>
                <a:gd name="T5" fmla="*/ 0 h 2980"/>
                <a:gd name="T6" fmla="+- 0 6586 6586"/>
                <a:gd name="T7" fmla="*/ T6 w 3578"/>
                <a:gd name="T8" fmla="*/ 0 h 2980"/>
                <a:gd name="T9" fmla="+- 0 7774 6586"/>
                <a:gd name="T10" fmla="*/ T9 w 3578"/>
                <a:gd name="T11" fmla="*/ 1188 h 2980"/>
                <a:gd name="T12" fmla="+- 0 8372 6586"/>
                <a:gd name="T13" fmla="*/ T12 w 3578"/>
                <a:gd name="T14" fmla="*/ 591 h 2980"/>
                <a:gd name="T15" fmla="+- 0 10163 6586"/>
                <a:gd name="T16" fmla="*/ T15 w 3578"/>
                <a:gd name="T17" fmla="*/ 2383 h 2980"/>
                <a:gd name="T18" fmla="+- 0 9566 6586"/>
                <a:gd name="T19" fmla="*/ T18 w 3578"/>
                <a:gd name="T20" fmla="*/ 1786 h 2980"/>
                <a:gd name="T21" fmla="+- 0 8969 6586"/>
                <a:gd name="T22" fmla="*/ T21 w 3578"/>
                <a:gd name="T23" fmla="*/ 2383 h 2980"/>
                <a:gd name="T24" fmla="+- 0 9566 6586"/>
                <a:gd name="T25" fmla="*/ T24 w 3578"/>
                <a:gd name="T26" fmla="*/ 2980 h 2980"/>
                <a:gd name="T27" fmla="+- 0 10163 6586"/>
                <a:gd name="T28" fmla="*/ T27 w 3578"/>
                <a:gd name="T29" fmla="*/ 2383 h 2980"/>
              </a:gdLst>
              <a:ahLst/>
              <a:cxnLst>
                <a:cxn ang="0">
                  <a:pos x="T1" y="T2"/>
                </a:cxn>
                <a:cxn ang="0">
                  <a:pos x="T4" y="T5"/>
                </a:cxn>
                <a:cxn ang="0">
                  <a:pos x="T7" y="T8"/>
                </a:cxn>
                <a:cxn ang="0">
                  <a:pos x="T10" y="T11"/>
                </a:cxn>
                <a:cxn ang="0">
                  <a:pos x="T13" y="T14"/>
                </a:cxn>
                <a:cxn ang="0">
                  <a:pos x="T16" y="T17"/>
                </a:cxn>
                <a:cxn ang="0">
                  <a:pos x="T19" y="T20"/>
                </a:cxn>
                <a:cxn ang="0">
                  <a:pos x="T22" y="T23"/>
                </a:cxn>
                <a:cxn ang="0">
                  <a:pos x="T25" y="T26"/>
                </a:cxn>
                <a:cxn ang="0">
                  <a:pos x="T28" y="T29"/>
                </a:cxn>
              </a:cxnLst>
              <a:rect l="0" t="0" r="r" b="b"/>
              <a:pathLst>
                <a:path w="3578" h="2980">
                  <a:moveTo>
                    <a:pt x="1786" y="591"/>
                  </a:moveTo>
                  <a:lnTo>
                    <a:pt x="1194" y="0"/>
                  </a:lnTo>
                  <a:lnTo>
                    <a:pt x="0" y="0"/>
                  </a:lnTo>
                  <a:lnTo>
                    <a:pt x="1188" y="1188"/>
                  </a:lnTo>
                  <a:lnTo>
                    <a:pt x="1786" y="591"/>
                  </a:lnTo>
                  <a:moveTo>
                    <a:pt x="3577" y="2383"/>
                  </a:moveTo>
                  <a:lnTo>
                    <a:pt x="2980" y="1786"/>
                  </a:lnTo>
                  <a:lnTo>
                    <a:pt x="2383" y="2383"/>
                  </a:lnTo>
                  <a:lnTo>
                    <a:pt x="2980" y="2980"/>
                  </a:lnTo>
                  <a:lnTo>
                    <a:pt x="3577" y="2383"/>
                  </a:lnTo>
                </a:path>
              </a:pathLst>
            </a:custGeom>
            <a:solidFill>
              <a:schemeClr val="accent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rtlCol="0" anchor="t" anchorCtr="0" upright="1">
              <a:noAutofit/>
            </a:bodyPr>
            <a:lstStyle>
              <a:defPPr>
                <a:defRPr lang="es-ES"/>
              </a:defPPr>
            </a:lstStyle>
            <a:p>
              <a:pPr rtl="0"/>
              <a:endParaRPr lang="es-ES" noProof="0" dirty="0"/>
            </a:p>
          </p:txBody>
        </p:sp>
        <p:sp>
          <p:nvSpPr>
            <p:cNvPr id="8" name="Forma libre 7">
              <a:extLst>
                <a:ext uri="{FF2B5EF4-FFF2-40B4-BE49-F238E27FC236}">
                  <a16:creationId xmlns:a16="http://schemas.microsoft.com/office/drawing/2014/main" id="{CA85A327-3157-B442-993A-6900F71249AC}"/>
                </a:ext>
              </a:extLst>
            </p:cNvPr>
            <p:cNvSpPr>
              <a:spLocks/>
            </p:cNvSpPr>
            <p:nvPr/>
          </p:nvSpPr>
          <p:spPr bwMode="auto">
            <a:xfrm>
              <a:off x="6341233" y="1463970"/>
              <a:ext cx="2208196" cy="2208277"/>
            </a:xfrm>
            <a:custGeom>
              <a:avLst/>
              <a:gdLst>
                <a:gd name="T0" fmla="+- 0 7774 7177"/>
                <a:gd name="T1" fmla="*/ T0 w 1792"/>
                <a:gd name="T2" fmla="+- 0 1188 1188"/>
                <a:gd name="T3" fmla="*/ 1188 h 1792"/>
                <a:gd name="T4" fmla="+- 0 7177 7177"/>
                <a:gd name="T5" fmla="*/ T4 w 1792"/>
                <a:gd name="T6" fmla="+- 0 1786 1188"/>
                <a:gd name="T7" fmla="*/ 1786 h 1792"/>
                <a:gd name="T8" fmla="+- 0 8372 7177"/>
                <a:gd name="T9" fmla="*/ T8 w 1792"/>
                <a:gd name="T10" fmla="+- 0 2980 1188"/>
                <a:gd name="T11" fmla="*/ 2980 h 1792"/>
                <a:gd name="T12" fmla="+- 0 8969 7177"/>
                <a:gd name="T13" fmla="*/ T12 w 1792"/>
                <a:gd name="T14" fmla="+- 0 2383 1188"/>
                <a:gd name="T15" fmla="*/ 2383 h 1792"/>
                <a:gd name="T16" fmla="+- 0 7774 7177"/>
                <a:gd name="T17" fmla="*/ T16 w 1792"/>
                <a:gd name="T18" fmla="+- 0 1188 1188"/>
                <a:gd name="T19" fmla="*/ 1188 h 1792"/>
              </a:gdLst>
              <a:ahLst/>
              <a:cxnLst>
                <a:cxn ang="0">
                  <a:pos x="T1" y="T3"/>
                </a:cxn>
                <a:cxn ang="0">
                  <a:pos x="T5" y="T7"/>
                </a:cxn>
                <a:cxn ang="0">
                  <a:pos x="T9" y="T11"/>
                </a:cxn>
                <a:cxn ang="0">
                  <a:pos x="T13" y="T15"/>
                </a:cxn>
                <a:cxn ang="0">
                  <a:pos x="T17" y="T19"/>
                </a:cxn>
              </a:cxnLst>
              <a:rect l="0" t="0" r="r" b="b"/>
              <a:pathLst>
                <a:path w="1792" h="1792">
                  <a:moveTo>
                    <a:pt x="597" y="0"/>
                  </a:moveTo>
                  <a:lnTo>
                    <a:pt x="0" y="598"/>
                  </a:lnTo>
                  <a:lnTo>
                    <a:pt x="1195" y="1792"/>
                  </a:lnTo>
                  <a:lnTo>
                    <a:pt x="1792" y="1195"/>
                  </a:lnTo>
                  <a:lnTo>
                    <a:pt x="597" y="0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rtlCol="0" anchor="t" anchorCtr="0" upright="1">
              <a:noAutofit/>
            </a:bodyPr>
            <a:lstStyle>
              <a:defPPr>
                <a:defRPr lang="es-ES"/>
              </a:defPPr>
            </a:lstStyle>
            <a:p>
              <a:pPr rtl="0"/>
              <a:endParaRPr lang="es-ES" noProof="0" dirty="0"/>
            </a:p>
          </p:txBody>
        </p:sp>
        <p:sp>
          <p:nvSpPr>
            <p:cNvPr id="9" name="Forma libre 8">
              <a:extLst>
                <a:ext uri="{FF2B5EF4-FFF2-40B4-BE49-F238E27FC236}">
                  <a16:creationId xmlns:a16="http://schemas.microsoft.com/office/drawing/2014/main" id="{9A459CB4-74AF-0544-AB1E-7CC6D10F84EB}"/>
                </a:ext>
              </a:extLst>
            </p:cNvPr>
            <p:cNvSpPr>
              <a:spLocks/>
            </p:cNvSpPr>
            <p:nvPr/>
          </p:nvSpPr>
          <p:spPr bwMode="auto">
            <a:xfrm>
              <a:off x="8555590" y="1"/>
              <a:ext cx="1457754" cy="729520"/>
            </a:xfrm>
            <a:custGeom>
              <a:avLst/>
              <a:gdLst>
                <a:gd name="T0" fmla="+- 0 10158 8975"/>
                <a:gd name="T1" fmla="*/ T0 w 1183"/>
                <a:gd name="T2" fmla="*/ 0 h 592"/>
                <a:gd name="T3" fmla="+- 0 8975 8975"/>
                <a:gd name="T4" fmla="*/ T3 w 1183"/>
                <a:gd name="T5" fmla="*/ 0 h 592"/>
                <a:gd name="T6" fmla="+- 0 9566 8975"/>
                <a:gd name="T7" fmla="*/ T6 w 1183"/>
                <a:gd name="T8" fmla="*/ 591 h 592"/>
                <a:gd name="T9" fmla="+- 0 10158 8975"/>
                <a:gd name="T10" fmla="*/ T9 w 1183"/>
                <a:gd name="T11" fmla="*/ 0 h 592"/>
              </a:gdLst>
              <a:ahLst/>
              <a:cxnLst>
                <a:cxn ang="0">
                  <a:pos x="T1" y="T2"/>
                </a:cxn>
                <a:cxn ang="0">
                  <a:pos x="T4" y="T5"/>
                </a:cxn>
                <a:cxn ang="0">
                  <a:pos x="T7" y="T8"/>
                </a:cxn>
                <a:cxn ang="0">
                  <a:pos x="T10" y="T11"/>
                </a:cxn>
              </a:cxnLst>
              <a:rect l="0" t="0" r="r" b="b"/>
              <a:pathLst>
                <a:path w="1183" h="592">
                  <a:moveTo>
                    <a:pt x="1183" y="0"/>
                  </a:moveTo>
                  <a:lnTo>
                    <a:pt x="0" y="0"/>
                  </a:lnTo>
                  <a:lnTo>
                    <a:pt x="591" y="591"/>
                  </a:lnTo>
                  <a:lnTo>
                    <a:pt x="1183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rtlCol="0" anchor="t" anchorCtr="0" upright="1">
              <a:noAutofit/>
            </a:bodyPr>
            <a:lstStyle>
              <a:defPPr>
                <a:defRPr lang="es-ES"/>
              </a:defPPr>
            </a:lstStyle>
            <a:p>
              <a:pPr rtl="0"/>
              <a:endParaRPr lang="es-ES" noProof="0" dirty="0"/>
            </a:p>
          </p:txBody>
        </p:sp>
        <p:sp>
          <p:nvSpPr>
            <p:cNvPr id="10" name="Forma libre 9">
              <a:extLst>
                <a:ext uri="{FF2B5EF4-FFF2-40B4-BE49-F238E27FC236}">
                  <a16:creationId xmlns:a16="http://schemas.microsoft.com/office/drawing/2014/main" id="{95A20BFD-9142-D64A-A78A-61B75FCA0D76}"/>
                </a:ext>
              </a:extLst>
            </p:cNvPr>
            <p:cNvSpPr>
              <a:spLocks/>
            </p:cNvSpPr>
            <p:nvPr/>
          </p:nvSpPr>
          <p:spPr bwMode="auto">
            <a:xfrm>
              <a:off x="7076887" y="728289"/>
              <a:ext cx="2208196" cy="2208277"/>
            </a:xfrm>
            <a:custGeom>
              <a:avLst/>
              <a:gdLst>
                <a:gd name="T0" fmla="+- 0 8372 7774"/>
                <a:gd name="T1" fmla="*/ T0 w 1792"/>
                <a:gd name="T2" fmla="+- 0 591 591"/>
                <a:gd name="T3" fmla="*/ 591 h 1792"/>
                <a:gd name="T4" fmla="+- 0 7774 7774"/>
                <a:gd name="T5" fmla="*/ T4 w 1792"/>
                <a:gd name="T6" fmla="+- 0 1188 591"/>
                <a:gd name="T7" fmla="*/ 1188 h 1792"/>
                <a:gd name="T8" fmla="+- 0 8969 7774"/>
                <a:gd name="T9" fmla="*/ T8 w 1792"/>
                <a:gd name="T10" fmla="+- 0 2383 591"/>
                <a:gd name="T11" fmla="*/ 2383 h 1792"/>
                <a:gd name="T12" fmla="+- 0 9566 7774"/>
                <a:gd name="T13" fmla="*/ T12 w 1792"/>
                <a:gd name="T14" fmla="+- 0 1786 591"/>
                <a:gd name="T15" fmla="*/ 1786 h 1792"/>
                <a:gd name="T16" fmla="+- 0 8372 7774"/>
                <a:gd name="T17" fmla="*/ T16 w 1792"/>
                <a:gd name="T18" fmla="+- 0 591 591"/>
                <a:gd name="T19" fmla="*/ 591 h 1792"/>
              </a:gdLst>
              <a:ahLst/>
              <a:cxnLst>
                <a:cxn ang="0">
                  <a:pos x="T1" y="T3"/>
                </a:cxn>
                <a:cxn ang="0">
                  <a:pos x="T5" y="T7"/>
                </a:cxn>
                <a:cxn ang="0">
                  <a:pos x="T9" y="T11"/>
                </a:cxn>
                <a:cxn ang="0">
                  <a:pos x="T13" y="T15"/>
                </a:cxn>
                <a:cxn ang="0">
                  <a:pos x="T17" y="T19"/>
                </a:cxn>
              </a:cxnLst>
              <a:rect l="0" t="0" r="r" b="b"/>
              <a:pathLst>
                <a:path w="1792" h="1792">
                  <a:moveTo>
                    <a:pt x="598" y="0"/>
                  </a:moveTo>
                  <a:lnTo>
                    <a:pt x="0" y="597"/>
                  </a:lnTo>
                  <a:lnTo>
                    <a:pt x="1195" y="1792"/>
                  </a:lnTo>
                  <a:lnTo>
                    <a:pt x="1792" y="1195"/>
                  </a:lnTo>
                  <a:lnTo>
                    <a:pt x="598" y="0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 rot="0" vert="horz" wrap="square" lIns="91440" tIns="45720" rIns="91440" bIns="45720" rtlCol="0" anchor="t" anchorCtr="0" upright="1">
              <a:noAutofit/>
            </a:bodyPr>
            <a:lstStyle>
              <a:defPPr>
                <a:defRPr lang="es-ES"/>
              </a:defPPr>
            </a:lstStyle>
            <a:p>
              <a:pPr rtl="0"/>
              <a:endParaRPr lang="es-ES" noProof="0" dirty="0"/>
            </a:p>
          </p:txBody>
        </p:sp>
        <p:sp>
          <p:nvSpPr>
            <p:cNvPr id="11" name="Forma libre 10">
              <a:extLst>
                <a:ext uri="{FF2B5EF4-FFF2-40B4-BE49-F238E27FC236}">
                  <a16:creationId xmlns:a16="http://schemas.microsoft.com/office/drawing/2014/main" id="{B80736DF-C890-DB47-AEAA-D3D92505E632}"/>
                </a:ext>
              </a:extLst>
            </p:cNvPr>
            <p:cNvSpPr>
              <a:spLocks/>
            </p:cNvSpPr>
            <p:nvPr/>
          </p:nvSpPr>
          <p:spPr bwMode="auto">
            <a:xfrm>
              <a:off x="9285083" y="728289"/>
              <a:ext cx="2943850" cy="2943958"/>
            </a:xfrm>
            <a:custGeom>
              <a:avLst/>
              <a:gdLst>
                <a:gd name="T0" fmla="+- 0 11955 9566"/>
                <a:gd name="T1" fmla="*/ T0 w 2389"/>
                <a:gd name="T2" fmla="+- 0 1786 591"/>
                <a:gd name="T3" fmla="*/ 1786 h 2389"/>
                <a:gd name="T4" fmla="+- 0 10760 9566"/>
                <a:gd name="T5" fmla="*/ T4 w 2389"/>
                <a:gd name="T6" fmla="+- 0 591 591"/>
                <a:gd name="T7" fmla="*/ 591 h 2389"/>
                <a:gd name="T8" fmla="+- 0 9566 9566"/>
                <a:gd name="T9" fmla="*/ T8 w 2389"/>
                <a:gd name="T10" fmla="+- 0 1786 591"/>
                <a:gd name="T11" fmla="*/ 1786 h 2389"/>
                <a:gd name="T12" fmla="+- 0 10760 9566"/>
                <a:gd name="T13" fmla="*/ T12 w 2389"/>
                <a:gd name="T14" fmla="+- 0 2980 591"/>
                <a:gd name="T15" fmla="*/ 2980 h 2389"/>
                <a:gd name="T16" fmla="+- 0 11955 9566"/>
                <a:gd name="T17" fmla="*/ T16 w 2389"/>
                <a:gd name="T18" fmla="+- 0 1786 591"/>
                <a:gd name="T19" fmla="*/ 1786 h 2389"/>
              </a:gdLst>
              <a:ahLst/>
              <a:cxnLst>
                <a:cxn ang="0">
                  <a:pos x="T1" y="T3"/>
                </a:cxn>
                <a:cxn ang="0">
                  <a:pos x="T5" y="T7"/>
                </a:cxn>
                <a:cxn ang="0">
                  <a:pos x="T9" y="T11"/>
                </a:cxn>
                <a:cxn ang="0">
                  <a:pos x="T13" y="T15"/>
                </a:cxn>
                <a:cxn ang="0">
                  <a:pos x="T17" y="T19"/>
                </a:cxn>
              </a:cxnLst>
              <a:rect l="0" t="0" r="r" b="b"/>
              <a:pathLst>
                <a:path w="2389" h="2389">
                  <a:moveTo>
                    <a:pt x="2389" y="1195"/>
                  </a:moveTo>
                  <a:lnTo>
                    <a:pt x="1194" y="0"/>
                  </a:lnTo>
                  <a:lnTo>
                    <a:pt x="0" y="1195"/>
                  </a:lnTo>
                  <a:lnTo>
                    <a:pt x="1194" y="2389"/>
                  </a:lnTo>
                  <a:lnTo>
                    <a:pt x="2389" y="1195"/>
                  </a:lnTo>
                </a:path>
              </a:pathLst>
            </a:custGeom>
            <a:solidFill>
              <a:schemeClr val="accent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rtlCol="0" anchor="t" anchorCtr="0" upright="1">
              <a:noAutofit/>
            </a:bodyPr>
            <a:lstStyle>
              <a:defPPr>
                <a:defRPr lang="es-ES"/>
              </a:defPPr>
            </a:lstStyle>
            <a:p>
              <a:pPr rtl="0"/>
              <a:endParaRPr lang="es-ES" noProof="0" dirty="0"/>
            </a:p>
          </p:txBody>
        </p:sp>
      </p:grpSp>
      <p:sp>
        <p:nvSpPr>
          <p:cNvPr id="12" name="Título 1">
            <a:extLst>
              <a:ext uri="{FF2B5EF4-FFF2-40B4-BE49-F238E27FC236}">
                <a16:creationId xmlns:a16="http://schemas.microsoft.com/office/drawing/2014/main" id="{39F93F26-ED5C-E74E-BFBD-E3054DC1B9C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94360" y="189572"/>
            <a:ext cx="6787747" cy="1593507"/>
          </a:xfrm>
          <a:prstGeom prst="rect">
            <a:avLst/>
          </a:prstGeom>
        </p:spPr>
        <p:txBody>
          <a:bodyPr lIns="0" tIns="0" rIns="0" bIns="0" rtlCol="0" anchor="b" anchorCtr="0">
            <a:noAutofit/>
          </a:bodyPr>
          <a:lstStyle>
            <a:lvl1pPr>
              <a:defRPr lang="es-ES" sz="4400" b="1" i="0" spc="50" baseline="0">
                <a:latin typeface="+mj-lt"/>
              </a:defRPr>
            </a:lvl1pPr>
          </a:lstStyle>
          <a:p>
            <a:pPr rtl="0"/>
            <a:r>
              <a:rPr lang="es-ES" noProof="0" dirty="0"/>
              <a:t>Haga clic para agregar un título </a:t>
            </a:r>
          </a:p>
        </p:txBody>
      </p:sp>
      <p:sp>
        <p:nvSpPr>
          <p:cNvPr id="2" name="Marcador de contenido 5">
            <a:extLst>
              <a:ext uri="{FF2B5EF4-FFF2-40B4-BE49-F238E27FC236}">
                <a16:creationId xmlns:a16="http://schemas.microsoft.com/office/drawing/2014/main" id="{186153BD-9D2B-47EB-3553-1D3F6663B2A3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594359" y="2281918"/>
            <a:ext cx="6787747" cy="3708517"/>
          </a:xfrm>
        </p:spPr>
        <p:txBody>
          <a:bodyPr lIns="0" tIns="228600" rIns="0" bIns="0" rtlCol="0">
            <a:normAutofit/>
          </a:bodyPr>
          <a:lstStyle>
            <a:lvl1pPr marL="283464" indent="-283464">
              <a:lnSpc>
                <a:spcPct val="80000"/>
              </a:lnSpc>
              <a:spcBef>
                <a:spcPts val="2200"/>
              </a:spcBef>
              <a:buFont typeface="Arial" panose="020B0604020202020204" pitchFamily="34" charset="0"/>
              <a:buChar char="•"/>
              <a:defRPr lang="es-ES" sz="2400" b="1" i="0" kern="1200" dirty="0">
                <a:solidFill>
                  <a:schemeClr val="tx2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indent="-283464">
              <a:spcBef>
                <a:spcPts val="600"/>
              </a:spcBef>
              <a:defRPr lang="es-ES" sz="2000"/>
            </a:lvl2pPr>
            <a:lvl3pPr indent="-283464">
              <a:spcBef>
                <a:spcPts val="1800"/>
              </a:spcBef>
              <a:defRPr lang="es-ES" sz="2000"/>
            </a:lvl3pPr>
            <a:lvl4pPr indent="-283464">
              <a:spcBef>
                <a:spcPts val="1800"/>
              </a:spcBef>
              <a:defRPr lang="es-ES" sz="2000"/>
            </a:lvl4pPr>
            <a:lvl5pPr indent="-283464">
              <a:spcBef>
                <a:spcPts val="1800"/>
              </a:spcBef>
              <a:defRPr lang="es-ES" sz="2000"/>
            </a:lvl5pPr>
          </a:lstStyle>
          <a:p>
            <a:pPr lvl="0" rtl="0"/>
            <a:r>
              <a:rPr lang="es-ES" noProof="0" dirty="0"/>
              <a:t>Haga clic para agregar contenido</a:t>
            </a:r>
          </a:p>
          <a:p>
            <a:pPr lvl="1" rtl="0"/>
            <a:r>
              <a:rPr lang="es-ES" noProof="0" dirty="0"/>
              <a:t>Segundo nivel</a:t>
            </a:r>
          </a:p>
          <a:p>
            <a:pPr lvl="2" rtl="0"/>
            <a:r>
              <a:rPr lang="es-ES" noProof="0" dirty="0"/>
              <a:t>Tercer nivel</a:t>
            </a:r>
          </a:p>
          <a:p>
            <a:pPr lvl="3" rtl="0"/>
            <a:r>
              <a:rPr lang="es-ES" noProof="0" dirty="0"/>
              <a:t>Cuarto nivel</a:t>
            </a:r>
          </a:p>
          <a:p>
            <a:pPr lvl="4" rtl="0"/>
            <a:r>
              <a:rPr lang="es-ES" noProof="0" dirty="0"/>
              <a:t>Quinto nivel</a:t>
            </a:r>
          </a:p>
        </p:txBody>
      </p:sp>
      <p:sp>
        <p:nvSpPr>
          <p:cNvPr id="43" name="Marcador de número de diapositiva 42">
            <a:extLst>
              <a:ext uri="{FF2B5EF4-FFF2-40B4-BE49-F238E27FC236}">
                <a16:creationId xmlns:a16="http://schemas.microsoft.com/office/drawing/2014/main" id="{D80CCC8F-9CF1-9621-04EB-DFA68FEE42D2}"/>
              </a:ext>
            </a:extLst>
          </p:cNvPr>
          <p:cNvSpPr>
            <a:spLocks noGrp="1"/>
          </p:cNvSpPr>
          <p:nvPr>
            <p:ph type="sldNum" sz="quarter" idx="26"/>
          </p:nvPr>
        </p:nvSpPr>
        <p:spPr/>
        <p:txBody>
          <a:bodyPr rtlCol="0"/>
          <a:lstStyle>
            <a:defPPr>
              <a:defRPr lang="es-ES"/>
            </a:defPPr>
          </a:lstStyle>
          <a:p>
            <a:pPr rtl="0"/>
            <a:fld id="{294A09A9-5501-47C1-A89A-A340965A2BE2}" type="slidenum">
              <a:rPr lang="es-ES" noProof="0" smtClean="0"/>
              <a:pPr rtl="0"/>
              <a:t>‹Nº›</a:t>
            </a:fld>
            <a:endParaRPr lang="es-ES" noProof="0" dirty="0"/>
          </a:p>
        </p:txBody>
      </p:sp>
      <p:sp>
        <p:nvSpPr>
          <p:cNvPr id="42" name="Marcador de fecha 41">
            <a:extLst>
              <a:ext uri="{FF2B5EF4-FFF2-40B4-BE49-F238E27FC236}">
                <a16:creationId xmlns:a16="http://schemas.microsoft.com/office/drawing/2014/main" id="{29CE2856-DB8F-5603-C085-74C70560FAC8}"/>
              </a:ext>
            </a:extLst>
          </p:cNvPr>
          <p:cNvSpPr>
            <a:spLocks noGrp="1"/>
          </p:cNvSpPr>
          <p:nvPr>
            <p:ph type="dt" sz="half" idx="25"/>
          </p:nvPr>
        </p:nvSpPr>
        <p:spPr/>
        <p:txBody>
          <a:bodyPr rtlCol="0"/>
          <a:lstStyle>
            <a:defPPr>
              <a:defRPr lang="es-ES"/>
            </a:defPPr>
          </a:lstStyle>
          <a:p>
            <a:pPr rtl="0"/>
            <a:endParaRPr lang="es-ES" noProof="0" dirty="0">
              <a:latin typeface="+mn-lt"/>
            </a:endParaRPr>
          </a:p>
        </p:txBody>
      </p:sp>
      <p:cxnSp>
        <p:nvCxnSpPr>
          <p:cNvPr id="4" name="Conector recto 3">
            <a:extLst>
              <a:ext uri="{FF2B5EF4-FFF2-40B4-BE49-F238E27FC236}">
                <a16:creationId xmlns:a16="http://schemas.microsoft.com/office/drawing/2014/main" id="{979826C1-7A52-DA25-F422-EE62DED7D1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594360" y="2148840"/>
            <a:ext cx="2130552" cy="0"/>
          </a:xfrm>
          <a:prstGeom prst="line">
            <a:avLst/>
          </a:prstGeom>
          <a:ln w="101600">
            <a:solidFill>
              <a:schemeClr val="tx2">
                <a:lumMod val="75000"/>
              </a:schemeClr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180892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ítulo de sección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Marcador de posición de imagen 3">
            <a:extLst>
              <a:ext uri="{FF2B5EF4-FFF2-40B4-BE49-F238E27FC236}">
                <a16:creationId xmlns:a16="http://schemas.microsoft.com/office/drawing/2014/main" id="{B79D0555-EBDC-B53A-212D-A5921795FEC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12192000" cy="6880543"/>
          </a:xfrm>
          <a:custGeom>
            <a:avLst/>
            <a:gdLst>
              <a:gd name="connsiteX0" fmla="*/ 6309360 w 12192000"/>
              <a:gd name="connsiteY0" fmla="*/ 3951843 h 6880543"/>
              <a:gd name="connsiteX1" fmla="*/ 6309360 w 12192000"/>
              <a:gd name="connsiteY1" fmla="*/ 4052427 h 6880543"/>
              <a:gd name="connsiteX2" fmla="*/ 8442960 w 12192000"/>
              <a:gd name="connsiteY2" fmla="*/ 4052427 h 6880543"/>
              <a:gd name="connsiteX3" fmla="*/ 8442960 w 12192000"/>
              <a:gd name="connsiteY3" fmla="*/ 3951843 h 6880543"/>
              <a:gd name="connsiteX4" fmla="*/ 0 w 12192000"/>
              <a:gd name="connsiteY4" fmla="*/ 0 h 6880543"/>
              <a:gd name="connsiteX5" fmla="*/ 12192000 w 12192000"/>
              <a:gd name="connsiteY5" fmla="*/ 0 h 6880543"/>
              <a:gd name="connsiteX6" fmla="*/ 12192000 w 12192000"/>
              <a:gd name="connsiteY6" fmla="*/ 6880543 h 6880543"/>
              <a:gd name="connsiteX7" fmla="*/ 0 w 12192000"/>
              <a:gd name="connsiteY7" fmla="*/ 6880543 h 68805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000" h="6880543">
                <a:moveTo>
                  <a:pt x="6309360" y="3951843"/>
                </a:moveTo>
                <a:lnTo>
                  <a:pt x="6309360" y="4052427"/>
                </a:lnTo>
                <a:lnTo>
                  <a:pt x="8442960" y="4052427"/>
                </a:lnTo>
                <a:lnTo>
                  <a:pt x="8442960" y="3951843"/>
                </a:ln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6880543"/>
                </a:lnTo>
                <a:lnTo>
                  <a:pt x="0" y="6880543"/>
                </a:lnTo>
                <a:close/>
              </a:path>
            </a:pathLst>
          </a:custGeom>
        </p:spPr>
        <p:txBody>
          <a:bodyPr wrap="square" tIns="182880" rtlCol="0">
            <a:noAutofit/>
          </a:bodyPr>
          <a:lstStyle>
            <a:lvl1pPr marL="0" indent="0" algn="ctr">
              <a:buNone/>
              <a:defRPr lang="es-ES" sz="2000">
                <a:solidFill>
                  <a:schemeClr val="tx1"/>
                </a:solidFill>
              </a:defRPr>
            </a:lvl1pPr>
          </a:lstStyle>
          <a:p>
            <a:pPr rtl="0"/>
            <a:r>
              <a:rPr lang="es-ES"/>
              <a:t>Haga clic en el icono para agregar una imagen</a:t>
            </a:r>
          </a:p>
        </p:txBody>
      </p:sp>
      <p:sp>
        <p:nvSpPr>
          <p:cNvPr id="18" name="Título 1">
            <a:extLst>
              <a:ext uri="{FF2B5EF4-FFF2-40B4-BE49-F238E27FC236}">
                <a16:creationId xmlns:a16="http://schemas.microsoft.com/office/drawing/2014/main" id="{8D492973-78E3-D34E-835E-CF2D4517016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309359" y="444933"/>
            <a:ext cx="5477479" cy="3291840"/>
          </a:xfrm>
          <a:prstGeom prst="rect">
            <a:avLst/>
          </a:prstGeom>
        </p:spPr>
        <p:txBody>
          <a:bodyPr lIns="0" tIns="0" rIns="0" bIns="0" rtlCol="0" anchor="b" anchorCtr="0">
            <a:noAutofit/>
          </a:bodyPr>
          <a:lstStyle>
            <a:lvl1pPr>
              <a:defRPr lang="es-ES" sz="6000" b="1" i="0" baseline="0">
                <a:solidFill>
                  <a:schemeClr val="tx1"/>
                </a:solidFill>
                <a:latin typeface="+mj-lt"/>
              </a:defRPr>
            </a:lvl1pPr>
          </a:lstStyle>
          <a:p>
            <a:pPr rtl="0"/>
            <a:r>
              <a:rPr lang="es-ES"/>
              <a:t>Haga clic para agregar un título </a:t>
            </a:r>
          </a:p>
        </p:txBody>
      </p:sp>
      <p:sp>
        <p:nvSpPr>
          <p:cNvPr id="7" name="Rectángulo 6">
            <a:extLst>
              <a:ext uri="{FF2B5EF4-FFF2-40B4-BE49-F238E27FC236}">
                <a16:creationId xmlns:a16="http://schemas.microsoft.com/office/drawing/2014/main" id="{D96BA398-1ED2-1FCA-63B9-8915A8C7A5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6309360" y="3951843"/>
            <a:ext cx="2133600" cy="100584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s-ES"/>
            </a:defPPr>
          </a:lstStyle>
          <a:p>
            <a:pPr algn="ctr" rtl="0"/>
            <a:endParaRPr lang="es-ES" dirty="0"/>
          </a:p>
        </p:txBody>
      </p:sp>
    </p:spTree>
    <p:extLst>
      <p:ext uri="{BB962C8B-B14F-4D97-AF65-F5344CB8AC3E}">
        <p14:creationId xmlns:p14="http://schemas.microsoft.com/office/powerpoint/2010/main" val="172916956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2" pos="7104">
          <p15:clr>
            <a:srgbClr val="FBAE40"/>
          </p15:clr>
        </p15:guide>
        <p15:guide id="3" pos="4344" userDrawn="1">
          <p15:clr>
            <a:srgbClr val="FBAE40"/>
          </p15:clr>
        </p15:guide>
        <p15:guide id="4" pos="4560" userDrawn="1">
          <p15:clr>
            <a:srgbClr val="FBAE40"/>
          </p15:clr>
        </p15:guide>
        <p15:guide id="8" orient="horz" pos="1848" userDrawn="1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ítulo 2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E3B6987D-0137-DE42-B76B-FF621E808D90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6299835" y="430529"/>
            <a:ext cx="5486400" cy="3291840"/>
          </a:xfrm>
          <a:prstGeom prst="rect">
            <a:avLst/>
          </a:prstGeom>
        </p:spPr>
        <p:txBody>
          <a:bodyPr lIns="0" tIns="0" rIns="0" bIns="0" rtlCol="0" anchor="b">
            <a:noAutofit/>
          </a:bodyPr>
          <a:lstStyle>
            <a:lvl1pPr algn="l">
              <a:lnSpc>
                <a:spcPct val="80000"/>
              </a:lnSpc>
              <a:defRPr lang="es-ES" sz="6000" b="1" i="0" spc="100" baseline="0">
                <a:solidFill>
                  <a:schemeClr val="bg1"/>
                </a:solidFill>
                <a:latin typeface="+mj-lt"/>
              </a:defRPr>
            </a:lvl1pPr>
          </a:lstStyle>
          <a:p>
            <a:pPr rtl="0"/>
            <a:r>
              <a:rPr lang="es-ES"/>
              <a:t>Haga clic para agregar un título </a:t>
            </a:r>
          </a:p>
        </p:txBody>
      </p:sp>
      <p:sp>
        <p:nvSpPr>
          <p:cNvPr id="6" name="Marcador de posición de imagen 5">
            <a:extLst>
              <a:ext uri="{FF2B5EF4-FFF2-40B4-BE49-F238E27FC236}">
                <a16:creationId xmlns:a16="http://schemas.microsoft.com/office/drawing/2014/main" id="{A9973BC6-F6E5-0B3B-C8AB-0AC4020D4E8B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0" y="-11113"/>
            <a:ext cx="5791200" cy="6880226"/>
          </a:xfrm>
        </p:spPr>
        <p:txBody>
          <a:bodyPr rtlCol="0">
            <a:normAutofit/>
          </a:bodyPr>
          <a:lstStyle>
            <a:lvl1pPr marL="0" indent="0" algn="ctr">
              <a:buNone/>
              <a:defRPr lang="es-ES" sz="2000"/>
            </a:lvl1pPr>
          </a:lstStyle>
          <a:p>
            <a:pPr rtl="0"/>
            <a:r>
              <a:rPr lang="es-ES"/>
              <a:t>Haga clic en el icono para agregar una imagen</a:t>
            </a:r>
          </a:p>
        </p:txBody>
      </p:sp>
      <p:sp>
        <p:nvSpPr>
          <p:cNvPr id="18" name="Marcador de texto 29">
            <a:extLst>
              <a:ext uri="{FF2B5EF4-FFF2-40B4-BE49-F238E27FC236}">
                <a16:creationId xmlns:a16="http://schemas.microsoft.com/office/drawing/2014/main" id="{276A9CD7-E675-3048-86D3-3546A2F6B456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6299835" y="4568602"/>
            <a:ext cx="5486400" cy="1645920"/>
          </a:xfrm>
        </p:spPr>
        <p:txBody>
          <a:bodyPr lIns="0" tIns="0" rIns="0" bIns="0" rtlCol="0">
            <a:noAutofit/>
          </a:bodyPr>
          <a:lstStyle>
            <a:lvl1pPr marL="0" indent="0">
              <a:buNone/>
              <a:defRPr lang="es-ES" sz="2400" b="1" i="0">
                <a:solidFill>
                  <a:schemeClr val="tx2">
                    <a:lumMod val="75000"/>
                  </a:schemeClr>
                </a:solidFill>
                <a:latin typeface="+mn-lt"/>
              </a:defRPr>
            </a:lvl1pPr>
            <a:lvl2pPr>
              <a:defRPr lang="es-ES" sz="4000"/>
            </a:lvl2pPr>
            <a:lvl3pPr>
              <a:defRPr lang="es-ES" sz="4000"/>
            </a:lvl3pPr>
            <a:lvl4pPr>
              <a:defRPr lang="es-ES" sz="4000"/>
            </a:lvl4pPr>
            <a:lvl5pPr>
              <a:defRPr lang="es-ES" sz="4000"/>
            </a:lvl5pPr>
          </a:lstStyle>
          <a:p>
            <a:pPr lvl="0" rtl="0"/>
            <a:r>
              <a:rPr lang="es-ES"/>
              <a:t>Haga clic para agregar texto</a:t>
            </a:r>
          </a:p>
        </p:txBody>
      </p:sp>
      <p:cxnSp>
        <p:nvCxnSpPr>
          <p:cNvPr id="7" name="Conector recto 6">
            <a:extLst>
              <a:ext uri="{FF2B5EF4-FFF2-40B4-BE49-F238E27FC236}">
                <a16:creationId xmlns:a16="http://schemas.microsoft.com/office/drawing/2014/main" id="{29169ED6-4B82-6844-119F-AC15CDF2D3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6309360" y="3950208"/>
            <a:ext cx="2133600" cy="3992"/>
          </a:xfrm>
          <a:prstGeom prst="line">
            <a:avLst/>
          </a:prstGeom>
          <a:ln w="101600">
            <a:solidFill>
              <a:schemeClr val="tx2">
                <a:lumMod val="75000"/>
              </a:schemeClr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879140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Resumen 2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Conector recto 8">
            <a:extLst>
              <a:ext uri="{FF2B5EF4-FFF2-40B4-BE49-F238E27FC236}">
                <a16:creationId xmlns:a16="http://schemas.microsoft.com/office/drawing/2014/main" id="{C57F1500-1A16-D1EF-4F0C-030852B291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594360" y="2148840"/>
            <a:ext cx="2133600" cy="3992"/>
          </a:xfrm>
          <a:prstGeom prst="line">
            <a:avLst/>
          </a:prstGeom>
          <a:ln w="101600">
            <a:solidFill>
              <a:schemeClr val="tx2">
                <a:lumMod val="75000"/>
              </a:schemeClr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grpSp>
        <p:nvGrpSpPr>
          <p:cNvPr id="10" name="Grupo 9">
            <a:extLst>
              <a:ext uri="{FF2B5EF4-FFF2-40B4-BE49-F238E27FC236}">
                <a16:creationId xmlns:a16="http://schemas.microsoft.com/office/drawing/2014/main" id="{2D07A0BE-3890-193E-9439-F294E61A71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/>
          </p:cNvGrpSpPr>
          <p:nvPr userDrawn="1"/>
        </p:nvGrpSpPr>
        <p:grpSpPr bwMode="auto">
          <a:xfrm rot="16200000" flipV="1">
            <a:off x="0" y="3900132"/>
            <a:ext cx="2959226" cy="2959226"/>
            <a:chOff x="0" y="12289"/>
            <a:chExt cx="3550" cy="3551"/>
          </a:xfrm>
        </p:grpSpPr>
        <p:sp>
          <p:nvSpPr>
            <p:cNvPr id="11" name="Forma libre 19">
              <a:extLst>
                <a:ext uri="{FF2B5EF4-FFF2-40B4-BE49-F238E27FC236}">
                  <a16:creationId xmlns:a16="http://schemas.microsoft.com/office/drawing/2014/main" id="{C05217ED-C258-E6CE-BA7F-28A6EA41BCD3}"/>
                </a:ext>
              </a:extLst>
            </p:cNvPr>
            <p:cNvSpPr>
              <a:spLocks/>
            </p:cNvSpPr>
            <p:nvPr/>
          </p:nvSpPr>
          <p:spPr bwMode="auto">
            <a:xfrm>
              <a:off x="0" y="12289"/>
              <a:ext cx="1789" cy="2386"/>
            </a:xfrm>
            <a:custGeom>
              <a:avLst/>
              <a:gdLst>
                <a:gd name="T0" fmla="*/ 0 w 1789"/>
                <a:gd name="T1" fmla="+- 0 12290 12290"/>
                <a:gd name="T2" fmla="*/ 12290 h 2386"/>
                <a:gd name="T3" fmla="*/ 0 w 1789"/>
                <a:gd name="T4" fmla="+- 0 13484 12290"/>
                <a:gd name="T5" fmla="*/ 13484 h 2386"/>
                <a:gd name="T6" fmla="*/ 1192 w 1789"/>
                <a:gd name="T7" fmla="+- 0 14676 12290"/>
                <a:gd name="T8" fmla="*/ 14676 h 2386"/>
                <a:gd name="T9" fmla="*/ 1789 w 1789"/>
                <a:gd name="T10" fmla="+- 0 14079 12290"/>
                <a:gd name="T11" fmla="*/ 14079 h 2386"/>
                <a:gd name="T12" fmla="*/ 0 w 1789"/>
                <a:gd name="T13" fmla="+- 0 12290 12290"/>
                <a:gd name="T14" fmla="*/ 12290 h 2386"/>
              </a:gdLst>
              <a:ahLst/>
              <a:cxnLst>
                <a:cxn ang="0">
                  <a:pos x="T0" y="T2"/>
                </a:cxn>
                <a:cxn ang="0">
                  <a:pos x="T3" y="T5"/>
                </a:cxn>
                <a:cxn ang="0">
                  <a:pos x="T6" y="T8"/>
                </a:cxn>
                <a:cxn ang="0">
                  <a:pos x="T9" y="T11"/>
                </a:cxn>
                <a:cxn ang="0">
                  <a:pos x="T12" y="T14"/>
                </a:cxn>
              </a:cxnLst>
              <a:rect l="0" t="0" r="r" b="b"/>
              <a:pathLst>
                <a:path w="1789" h="2386">
                  <a:moveTo>
                    <a:pt x="0" y="0"/>
                  </a:moveTo>
                  <a:lnTo>
                    <a:pt x="0" y="1194"/>
                  </a:lnTo>
                  <a:lnTo>
                    <a:pt x="1192" y="2386"/>
                  </a:lnTo>
                  <a:lnTo>
                    <a:pt x="1789" y="178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rtlCol="0" anchor="t" anchorCtr="0" upright="1">
              <a:noAutofit/>
            </a:bodyPr>
            <a:lstStyle>
              <a:defPPr>
                <a:defRPr lang="es-ES"/>
              </a:defPPr>
            </a:lstStyle>
            <a:p>
              <a:pPr rtl="0"/>
              <a:endParaRPr lang="es-ES" dirty="0"/>
            </a:p>
          </p:txBody>
        </p:sp>
        <p:sp>
          <p:nvSpPr>
            <p:cNvPr id="12" name="Forma libre 20">
              <a:extLst>
                <a:ext uri="{FF2B5EF4-FFF2-40B4-BE49-F238E27FC236}">
                  <a16:creationId xmlns:a16="http://schemas.microsoft.com/office/drawing/2014/main" id="{F3E11A1F-14DD-BA35-D7D7-4D4ADEAA3484}"/>
                </a:ext>
              </a:extLst>
            </p:cNvPr>
            <p:cNvSpPr>
              <a:spLocks/>
            </p:cNvSpPr>
            <p:nvPr/>
          </p:nvSpPr>
          <p:spPr bwMode="auto">
            <a:xfrm>
              <a:off x="0" y="14678"/>
              <a:ext cx="1162" cy="1162"/>
            </a:xfrm>
            <a:custGeom>
              <a:avLst/>
              <a:gdLst>
                <a:gd name="T0" fmla="*/ 0 w 1162"/>
                <a:gd name="T1" fmla="+- 0 14679 14679"/>
                <a:gd name="T2" fmla="*/ 14679 h 1162"/>
                <a:gd name="T3" fmla="*/ 0 w 1162"/>
                <a:gd name="T4" fmla="+- 0 15840 14679"/>
                <a:gd name="T5" fmla="*/ 15840 h 1162"/>
                <a:gd name="T6" fmla="*/ 1161 w 1162"/>
                <a:gd name="T7" fmla="+- 0 15840 14679"/>
                <a:gd name="T8" fmla="*/ 15840 h 1162"/>
                <a:gd name="T9" fmla="*/ 0 w 1162"/>
                <a:gd name="T10" fmla="+- 0 14679 14679"/>
                <a:gd name="T11" fmla="*/ 14679 h 1162"/>
              </a:gdLst>
              <a:ahLst/>
              <a:cxnLst>
                <a:cxn ang="0">
                  <a:pos x="T0" y="T2"/>
                </a:cxn>
                <a:cxn ang="0">
                  <a:pos x="T3" y="T5"/>
                </a:cxn>
                <a:cxn ang="0">
                  <a:pos x="T6" y="T8"/>
                </a:cxn>
                <a:cxn ang="0">
                  <a:pos x="T9" y="T11"/>
                </a:cxn>
              </a:cxnLst>
              <a:rect l="0" t="0" r="r" b="b"/>
              <a:pathLst>
                <a:path w="1162" h="1162">
                  <a:moveTo>
                    <a:pt x="0" y="0"/>
                  </a:moveTo>
                  <a:lnTo>
                    <a:pt x="0" y="1161"/>
                  </a:lnTo>
                  <a:lnTo>
                    <a:pt x="1161" y="116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rtlCol="0" anchor="t" anchorCtr="0" upright="1">
              <a:noAutofit/>
            </a:bodyPr>
            <a:lstStyle>
              <a:defPPr>
                <a:defRPr lang="es-ES"/>
              </a:defPPr>
            </a:lstStyle>
            <a:p>
              <a:pPr rtl="0"/>
              <a:endParaRPr lang="es-ES" dirty="0"/>
            </a:p>
          </p:txBody>
        </p:sp>
        <p:sp>
          <p:nvSpPr>
            <p:cNvPr id="13" name="Forma libre 21">
              <a:extLst>
                <a:ext uri="{FF2B5EF4-FFF2-40B4-BE49-F238E27FC236}">
                  <a16:creationId xmlns:a16="http://schemas.microsoft.com/office/drawing/2014/main" id="{F14541B0-973F-7E21-1019-D2FB83C8C0D0}"/>
                </a:ext>
              </a:extLst>
            </p:cNvPr>
            <p:cNvSpPr>
              <a:spLocks/>
            </p:cNvSpPr>
            <p:nvPr/>
          </p:nvSpPr>
          <p:spPr bwMode="auto">
            <a:xfrm>
              <a:off x="1221" y="14675"/>
              <a:ext cx="2329" cy="1165"/>
            </a:xfrm>
            <a:custGeom>
              <a:avLst/>
              <a:gdLst>
                <a:gd name="T0" fmla="+- 0 3550 1221"/>
                <a:gd name="T1" fmla="*/ T0 w 2329"/>
                <a:gd name="T2" fmla="+- 0 15840 14676"/>
                <a:gd name="T3" fmla="*/ 15840 h 1165"/>
                <a:gd name="T4" fmla="+- 0 2386 1221"/>
                <a:gd name="T5" fmla="*/ T4 w 2329"/>
                <a:gd name="T6" fmla="+- 0 14676 14676"/>
                <a:gd name="T7" fmla="*/ 14676 h 1165"/>
                <a:gd name="T8" fmla="+- 0 1221 1221"/>
                <a:gd name="T9" fmla="*/ T8 w 2329"/>
                <a:gd name="T10" fmla="+- 0 15840 14676"/>
                <a:gd name="T11" fmla="*/ 15840 h 1165"/>
                <a:gd name="T12" fmla="+- 0 3550 1221"/>
                <a:gd name="T13" fmla="*/ T12 w 2329"/>
                <a:gd name="T14" fmla="+- 0 15840 14676"/>
                <a:gd name="T15" fmla="*/ 15840 h 1165"/>
              </a:gdLst>
              <a:ahLst/>
              <a:cxnLst>
                <a:cxn ang="0">
                  <a:pos x="T1" y="T3"/>
                </a:cxn>
                <a:cxn ang="0">
                  <a:pos x="T5" y="T7"/>
                </a:cxn>
                <a:cxn ang="0">
                  <a:pos x="T9" y="T11"/>
                </a:cxn>
                <a:cxn ang="0">
                  <a:pos x="T13" y="T15"/>
                </a:cxn>
              </a:cxnLst>
              <a:rect l="0" t="0" r="r" b="b"/>
              <a:pathLst>
                <a:path w="2329" h="1165">
                  <a:moveTo>
                    <a:pt x="2329" y="1164"/>
                  </a:moveTo>
                  <a:lnTo>
                    <a:pt x="1165" y="0"/>
                  </a:lnTo>
                  <a:lnTo>
                    <a:pt x="0" y="1164"/>
                  </a:lnTo>
                  <a:lnTo>
                    <a:pt x="2329" y="1164"/>
                  </a:lnTo>
                </a:path>
              </a:pathLst>
            </a:custGeom>
            <a:solidFill>
              <a:schemeClr val="accent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rtlCol="0" anchor="t" anchorCtr="0" upright="1">
              <a:noAutofit/>
            </a:bodyPr>
            <a:lstStyle>
              <a:defPPr>
                <a:defRPr lang="es-ES"/>
              </a:defPPr>
            </a:lstStyle>
            <a:p>
              <a:pPr rtl="0"/>
              <a:endParaRPr lang="es-ES" dirty="0"/>
            </a:p>
          </p:txBody>
        </p:sp>
      </p:grpSp>
      <p:sp>
        <p:nvSpPr>
          <p:cNvPr id="32" name="Título 1">
            <a:extLst>
              <a:ext uri="{FF2B5EF4-FFF2-40B4-BE49-F238E27FC236}">
                <a16:creationId xmlns:a16="http://schemas.microsoft.com/office/drawing/2014/main" id="{467E05B6-B7CB-1E4F-96BA-4B8CFE8B63D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94360" y="102875"/>
            <a:ext cx="10873740" cy="1680205"/>
          </a:xfrm>
          <a:prstGeom prst="rect">
            <a:avLst/>
          </a:prstGeom>
        </p:spPr>
        <p:txBody>
          <a:bodyPr lIns="0" tIns="0" rIns="0" bIns="0" rtlCol="0" anchor="b" anchorCtr="0">
            <a:noAutofit/>
          </a:bodyPr>
          <a:lstStyle>
            <a:lvl1pPr>
              <a:defRPr lang="es-ES" sz="4400" b="1" i="0">
                <a:latin typeface="+mj-lt"/>
              </a:defRPr>
            </a:lvl1pPr>
          </a:lstStyle>
          <a:p>
            <a:pPr rtl="0"/>
            <a:r>
              <a:rPr lang="es-ES"/>
              <a:t>Haga clic para agregar un título </a:t>
            </a:r>
          </a:p>
        </p:txBody>
      </p:sp>
      <p:sp>
        <p:nvSpPr>
          <p:cNvPr id="2" name="Marcador de contenido 5">
            <a:extLst>
              <a:ext uri="{FF2B5EF4-FFF2-40B4-BE49-F238E27FC236}">
                <a16:creationId xmlns:a16="http://schemas.microsoft.com/office/drawing/2014/main" id="{F6FE0DC0-B0D7-F4D6-8038-177AD7A8C211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3657600" y="2282008"/>
            <a:ext cx="7810500" cy="3699328"/>
          </a:xfrm>
        </p:spPr>
        <p:txBody>
          <a:bodyPr lIns="0" tIns="228600" rIns="0" bIns="0" rtlCol="0">
            <a:normAutofit/>
          </a:bodyPr>
          <a:lstStyle>
            <a:lvl1pPr marL="283464" indent="-283464">
              <a:spcBef>
                <a:spcPts val="1800"/>
              </a:spcBef>
              <a:buFont typeface="Arial" panose="020B0604020202020204" pitchFamily="34" charset="0"/>
              <a:buChar char="•"/>
              <a:defRPr lang="es-ES" sz="2000"/>
            </a:lvl1pPr>
            <a:lvl2pPr indent="-283464">
              <a:spcBef>
                <a:spcPts val="1800"/>
              </a:spcBef>
              <a:defRPr lang="es-ES" sz="2000"/>
            </a:lvl2pPr>
            <a:lvl3pPr indent="-283464">
              <a:spcBef>
                <a:spcPts val="1800"/>
              </a:spcBef>
              <a:defRPr lang="es-ES" sz="2000"/>
            </a:lvl3pPr>
            <a:lvl4pPr indent="-283464">
              <a:spcBef>
                <a:spcPts val="1800"/>
              </a:spcBef>
              <a:defRPr lang="es-ES" sz="2000"/>
            </a:lvl4pPr>
            <a:lvl5pPr indent="-283464">
              <a:spcBef>
                <a:spcPts val="1800"/>
              </a:spcBef>
              <a:defRPr lang="es-ES" sz="2000"/>
            </a:lvl5pPr>
          </a:lstStyle>
          <a:p>
            <a:pPr lvl="0" rtl="0"/>
            <a:r>
              <a:rPr lang="es-ES"/>
              <a:t>Haga clic para agregar contenido</a:t>
            </a:r>
          </a:p>
          <a:p>
            <a:pPr lvl="1" rtl="0"/>
            <a:r>
              <a:rPr lang="es-ES"/>
              <a:t>Segundo nivel</a:t>
            </a:r>
          </a:p>
          <a:p>
            <a:pPr lvl="2" rtl="0"/>
            <a:r>
              <a:rPr lang="es-ES"/>
              <a:t>Tercer nivel</a:t>
            </a:r>
          </a:p>
          <a:p>
            <a:pPr lvl="3" rtl="0"/>
            <a:r>
              <a:rPr lang="es-ES"/>
              <a:t>Cuarto nivel</a:t>
            </a:r>
          </a:p>
          <a:p>
            <a:pPr lvl="4" rtl="0"/>
            <a:r>
              <a:rPr lang="es-ES"/>
              <a:t>Quinto nivel</a:t>
            </a:r>
          </a:p>
        </p:txBody>
      </p:sp>
      <p:sp>
        <p:nvSpPr>
          <p:cNvPr id="8" name="Marcador de número de diapositiva 7">
            <a:extLst>
              <a:ext uri="{FF2B5EF4-FFF2-40B4-BE49-F238E27FC236}">
                <a16:creationId xmlns:a16="http://schemas.microsoft.com/office/drawing/2014/main" id="{7ED58739-4346-5104-B1AC-89ED035912AF}"/>
              </a:ext>
            </a:extLst>
          </p:cNvPr>
          <p:cNvSpPr>
            <a:spLocks noGrp="1"/>
          </p:cNvSpPr>
          <p:nvPr>
            <p:ph type="sldNum" sz="quarter" idx="22"/>
          </p:nvPr>
        </p:nvSpPr>
        <p:spPr/>
        <p:txBody>
          <a:bodyPr rtlCol="0"/>
          <a:lstStyle>
            <a:defPPr>
              <a:defRPr lang="es-ES"/>
            </a:defPPr>
          </a:lstStyle>
          <a:p>
            <a:pPr rtl="0"/>
            <a:fld id="{294A09A9-5501-47C1-A89A-A340965A2BE2}" type="slidenum">
              <a:rPr lang="es-ES" smtClean="0"/>
              <a:pPr rtl="0"/>
              <a:t>‹Nº›</a:t>
            </a:fld>
            <a:endParaRPr lang="es-ES" dirty="0">
              <a:latin typeface="+mn-lt"/>
            </a:endParaRPr>
          </a:p>
        </p:txBody>
      </p:sp>
      <p:sp>
        <p:nvSpPr>
          <p:cNvPr id="5" name="Marcador de fecha 4">
            <a:extLst>
              <a:ext uri="{FF2B5EF4-FFF2-40B4-BE49-F238E27FC236}">
                <a16:creationId xmlns:a16="http://schemas.microsoft.com/office/drawing/2014/main" id="{E9272B8D-F380-9F1A-C8E6-BDD2352B1763}"/>
              </a:ext>
            </a:extLst>
          </p:cNvPr>
          <p:cNvSpPr>
            <a:spLocks noGrp="1"/>
          </p:cNvSpPr>
          <p:nvPr>
            <p:ph type="dt" sz="half" idx="21"/>
          </p:nvPr>
        </p:nvSpPr>
        <p:spPr/>
        <p:txBody>
          <a:bodyPr rtlCol="0"/>
          <a:lstStyle>
            <a:defPPr>
              <a:defRPr lang="es-ES"/>
            </a:defPPr>
          </a:lstStyle>
          <a:p>
            <a:pPr rtl="0"/>
            <a:endParaRPr lang="es-ES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40296414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1" pos="600">
          <p15:clr>
            <a:srgbClr val="FBAE40"/>
          </p15:clr>
        </p15:guide>
        <p15:guide id="2" pos="7080">
          <p15:clr>
            <a:srgbClr val="FBAE40"/>
          </p15:clr>
        </p15:guide>
        <p15:guide id="3" pos="2304">
          <p15:clr>
            <a:srgbClr val="FBAE40"/>
          </p15:clr>
        </p15:guide>
        <p15:guide id="4" pos="5736">
          <p15:clr>
            <a:srgbClr val="FBAE40"/>
          </p15:clr>
        </p15:guide>
        <p15:guide id="5" pos="1944">
          <p15:clr>
            <a:srgbClr val="FBAE40"/>
          </p15:clr>
        </p15:guide>
        <p15:guide id="6" pos="4008">
          <p15:clr>
            <a:srgbClr val="FBAE40"/>
          </p15:clr>
        </p15:guide>
        <p15:guide id="7" orient="horz" pos="1224">
          <p15:clr>
            <a:srgbClr val="FBAE40"/>
          </p15:clr>
        </p15:guide>
        <p15:guide id="8" orient="horz" pos="1440">
          <p15:clr>
            <a:srgbClr val="FBAE40"/>
          </p15:clr>
        </p15:guide>
        <p15:guide id="9" orient="horz" pos="552">
          <p15:clr>
            <a:srgbClr val="FBAE40"/>
          </p15:clr>
        </p15:guide>
        <p15:guide id="10" pos="5352">
          <p15:clr>
            <a:srgbClr val="FBAE40"/>
          </p15:clr>
        </p15:guide>
        <p15:guide id="11" pos="3648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ítulo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E3B6987D-0137-DE42-B76B-FF621E808D90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6309904" y="411479"/>
            <a:ext cx="5486400" cy="3291840"/>
          </a:xfrm>
          <a:prstGeom prst="rect">
            <a:avLst/>
          </a:prstGeom>
        </p:spPr>
        <p:txBody>
          <a:bodyPr lIns="0" tIns="0" rIns="0" bIns="0" rtlCol="0" anchor="b">
            <a:noAutofit/>
          </a:bodyPr>
          <a:lstStyle>
            <a:lvl1pPr algn="l">
              <a:lnSpc>
                <a:spcPct val="80000"/>
              </a:lnSpc>
              <a:defRPr lang="es-ES" sz="6000" b="1" i="0" spc="100" baseline="0">
                <a:solidFill>
                  <a:schemeClr val="bg1"/>
                </a:solidFill>
                <a:latin typeface="+mj-lt"/>
              </a:defRPr>
            </a:lvl1pPr>
          </a:lstStyle>
          <a:p>
            <a:pPr rtl="0"/>
            <a:r>
              <a:rPr lang="es-ES"/>
              <a:t>Haga clic para agregar un título </a:t>
            </a:r>
          </a:p>
        </p:txBody>
      </p:sp>
      <p:grpSp>
        <p:nvGrpSpPr>
          <p:cNvPr id="9" name="Grupo 8">
            <a:extLst>
              <a:ext uri="{FF2B5EF4-FFF2-40B4-BE49-F238E27FC236}">
                <a16:creationId xmlns:a16="http://schemas.microsoft.com/office/drawing/2014/main" id="{C26C18C3-ED25-DD4B-BA72-24932D54DE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/>
          </p:cNvGrpSpPr>
          <p:nvPr userDrawn="1"/>
        </p:nvGrpSpPr>
        <p:grpSpPr bwMode="auto">
          <a:xfrm>
            <a:off x="1" y="758752"/>
            <a:ext cx="6099248" cy="6099248"/>
            <a:chOff x="0" y="12289"/>
            <a:chExt cx="3550" cy="3551"/>
          </a:xfrm>
        </p:grpSpPr>
        <p:sp>
          <p:nvSpPr>
            <p:cNvPr id="10" name="Forma libre 9">
              <a:extLst>
                <a:ext uri="{FF2B5EF4-FFF2-40B4-BE49-F238E27FC236}">
                  <a16:creationId xmlns:a16="http://schemas.microsoft.com/office/drawing/2014/main" id="{C07CC263-2515-F147-8CC5-F8E9FF9FA8E4}"/>
                </a:ext>
              </a:extLst>
            </p:cNvPr>
            <p:cNvSpPr>
              <a:spLocks/>
            </p:cNvSpPr>
            <p:nvPr/>
          </p:nvSpPr>
          <p:spPr bwMode="auto">
            <a:xfrm>
              <a:off x="0" y="12289"/>
              <a:ext cx="1789" cy="2386"/>
            </a:xfrm>
            <a:custGeom>
              <a:avLst/>
              <a:gdLst>
                <a:gd name="T0" fmla="*/ 0 w 1789"/>
                <a:gd name="T1" fmla="+- 0 12290 12290"/>
                <a:gd name="T2" fmla="*/ 12290 h 2386"/>
                <a:gd name="T3" fmla="*/ 0 w 1789"/>
                <a:gd name="T4" fmla="+- 0 13484 12290"/>
                <a:gd name="T5" fmla="*/ 13484 h 2386"/>
                <a:gd name="T6" fmla="*/ 1192 w 1789"/>
                <a:gd name="T7" fmla="+- 0 14676 12290"/>
                <a:gd name="T8" fmla="*/ 14676 h 2386"/>
                <a:gd name="T9" fmla="*/ 1789 w 1789"/>
                <a:gd name="T10" fmla="+- 0 14079 12290"/>
                <a:gd name="T11" fmla="*/ 14079 h 2386"/>
                <a:gd name="T12" fmla="*/ 0 w 1789"/>
                <a:gd name="T13" fmla="+- 0 12290 12290"/>
                <a:gd name="T14" fmla="*/ 12290 h 2386"/>
              </a:gdLst>
              <a:ahLst/>
              <a:cxnLst>
                <a:cxn ang="0">
                  <a:pos x="T0" y="T2"/>
                </a:cxn>
                <a:cxn ang="0">
                  <a:pos x="T3" y="T5"/>
                </a:cxn>
                <a:cxn ang="0">
                  <a:pos x="T6" y="T8"/>
                </a:cxn>
                <a:cxn ang="0">
                  <a:pos x="T9" y="T11"/>
                </a:cxn>
                <a:cxn ang="0">
                  <a:pos x="T12" y="T14"/>
                </a:cxn>
              </a:cxnLst>
              <a:rect l="0" t="0" r="r" b="b"/>
              <a:pathLst>
                <a:path w="1789" h="2386">
                  <a:moveTo>
                    <a:pt x="0" y="0"/>
                  </a:moveTo>
                  <a:lnTo>
                    <a:pt x="0" y="1194"/>
                  </a:lnTo>
                  <a:lnTo>
                    <a:pt x="1192" y="2386"/>
                  </a:lnTo>
                  <a:lnTo>
                    <a:pt x="1789" y="178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rtlCol="0" anchor="t" anchorCtr="0" upright="1">
              <a:noAutofit/>
            </a:bodyPr>
            <a:lstStyle>
              <a:defPPr>
                <a:defRPr lang="es-ES"/>
              </a:defPPr>
            </a:lstStyle>
            <a:p>
              <a:pPr rtl="0"/>
              <a:endParaRPr lang="es-ES" dirty="0"/>
            </a:p>
          </p:txBody>
        </p:sp>
        <p:sp>
          <p:nvSpPr>
            <p:cNvPr id="11" name="Forma libre 10">
              <a:extLst>
                <a:ext uri="{FF2B5EF4-FFF2-40B4-BE49-F238E27FC236}">
                  <a16:creationId xmlns:a16="http://schemas.microsoft.com/office/drawing/2014/main" id="{43B40037-7481-524B-8685-404D965690F2}"/>
                </a:ext>
              </a:extLst>
            </p:cNvPr>
            <p:cNvSpPr>
              <a:spLocks/>
            </p:cNvSpPr>
            <p:nvPr/>
          </p:nvSpPr>
          <p:spPr bwMode="auto">
            <a:xfrm>
              <a:off x="0" y="14678"/>
              <a:ext cx="1162" cy="1162"/>
            </a:xfrm>
            <a:custGeom>
              <a:avLst/>
              <a:gdLst>
                <a:gd name="T0" fmla="*/ 0 w 1162"/>
                <a:gd name="T1" fmla="+- 0 14679 14679"/>
                <a:gd name="T2" fmla="*/ 14679 h 1162"/>
                <a:gd name="T3" fmla="*/ 0 w 1162"/>
                <a:gd name="T4" fmla="+- 0 15840 14679"/>
                <a:gd name="T5" fmla="*/ 15840 h 1162"/>
                <a:gd name="T6" fmla="*/ 1161 w 1162"/>
                <a:gd name="T7" fmla="+- 0 15840 14679"/>
                <a:gd name="T8" fmla="*/ 15840 h 1162"/>
                <a:gd name="T9" fmla="*/ 0 w 1162"/>
                <a:gd name="T10" fmla="+- 0 14679 14679"/>
                <a:gd name="T11" fmla="*/ 14679 h 1162"/>
              </a:gdLst>
              <a:ahLst/>
              <a:cxnLst>
                <a:cxn ang="0">
                  <a:pos x="T0" y="T2"/>
                </a:cxn>
                <a:cxn ang="0">
                  <a:pos x="T3" y="T5"/>
                </a:cxn>
                <a:cxn ang="0">
                  <a:pos x="T6" y="T8"/>
                </a:cxn>
                <a:cxn ang="0">
                  <a:pos x="T9" y="T11"/>
                </a:cxn>
              </a:cxnLst>
              <a:rect l="0" t="0" r="r" b="b"/>
              <a:pathLst>
                <a:path w="1162" h="1162">
                  <a:moveTo>
                    <a:pt x="0" y="0"/>
                  </a:moveTo>
                  <a:lnTo>
                    <a:pt x="0" y="1161"/>
                  </a:lnTo>
                  <a:lnTo>
                    <a:pt x="1161" y="116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rtlCol="0" anchor="t" anchorCtr="0" upright="1">
              <a:noAutofit/>
            </a:bodyPr>
            <a:lstStyle>
              <a:defPPr>
                <a:defRPr lang="es-ES"/>
              </a:defPPr>
            </a:lstStyle>
            <a:p>
              <a:pPr rtl="0"/>
              <a:endParaRPr lang="es-ES" dirty="0"/>
            </a:p>
          </p:txBody>
        </p:sp>
        <p:sp>
          <p:nvSpPr>
            <p:cNvPr id="12" name="Forma libre 11">
              <a:extLst>
                <a:ext uri="{FF2B5EF4-FFF2-40B4-BE49-F238E27FC236}">
                  <a16:creationId xmlns:a16="http://schemas.microsoft.com/office/drawing/2014/main" id="{7B759713-8408-EE47-9394-3DA6F5E4B624}"/>
                </a:ext>
              </a:extLst>
            </p:cNvPr>
            <p:cNvSpPr>
              <a:spLocks/>
            </p:cNvSpPr>
            <p:nvPr/>
          </p:nvSpPr>
          <p:spPr bwMode="auto">
            <a:xfrm>
              <a:off x="1221" y="14675"/>
              <a:ext cx="2329" cy="1165"/>
            </a:xfrm>
            <a:custGeom>
              <a:avLst/>
              <a:gdLst>
                <a:gd name="T0" fmla="+- 0 3550 1221"/>
                <a:gd name="T1" fmla="*/ T0 w 2329"/>
                <a:gd name="T2" fmla="+- 0 15840 14676"/>
                <a:gd name="T3" fmla="*/ 15840 h 1165"/>
                <a:gd name="T4" fmla="+- 0 2386 1221"/>
                <a:gd name="T5" fmla="*/ T4 w 2329"/>
                <a:gd name="T6" fmla="+- 0 14676 14676"/>
                <a:gd name="T7" fmla="*/ 14676 h 1165"/>
                <a:gd name="T8" fmla="+- 0 1221 1221"/>
                <a:gd name="T9" fmla="*/ T8 w 2329"/>
                <a:gd name="T10" fmla="+- 0 15840 14676"/>
                <a:gd name="T11" fmla="*/ 15840 h 1165"/>
                <a:gd name="T12" fmla="+- 0 3550 1221"/>
                <a:gd name="T13" fmla="*/ T12 w 2329"/>
                <a:gd name="T14" fmla="+- 0 15840 14676"/>
                <a:gd name="T15" fmla="*/ 15840 h 1165"/>
              </a:gdLst>
              <a:ahLst/>
              <a:cxnLst>
                <a:cxn ang="0">
                  <a:pos x="T1" y="T3"/>
                </a:cxn>
                <a:cxn ang="0">
                  <a:pos x="T5" y="T7"/>
                </a:cxn>
                <a:cxn ang="0">
                  <a:pos x="T9" y="T11"/>
                </a:cxn>
                <a:cxn ang="0">
                  <a:pos x="T13" y="T15"/>
                </a:cxn>
              </a:cxnLst>
              <a:rect l="0" t="0" r="r" b="b"/>
              <a:pathLst>
                <a:path w="2329" h="1165">
                  <a:moveTo>
                    <a:pt x="2329" y="1164"/>
                  </a:moveTo>
                  <a:lnTo>
                    <a:pt x="1165" y="0"/>
                  </a:lnTo>
                  <a:lnTo>
                    <a:pt x="0" y="1164"/>
                  </a:lnTo>
                  <a:lnTo>
                    <a:pt x="2329" y="1164"/>
                  </a:lnTo>
                </a:path>
              </a:pathLst>
            </a:custGeom>
            <a:solidFill>
              <a:schemeClr val="accent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rtlCol="0" anchor="t" anchorCtr="0" upright="1">
              <a:noAutofit/>
            </a:bodyPr>
            <a:lstStyle>
              <a:defPPr>
                <a:defRPr lang="es-ES"/>
              </a:defPPr>
            </a:lstStyle>
            <a:p>
              <a:pPr rtl="0"/>
              <a:endParaRPr lang="es-ES" dirty="0"/>
            </a:p>
          </p:txBody>
        </p:sp>
      </p:grpSp>
      <p:cxnSp>
        <p:nvCxnSpPr>
          <p:cNvPr id="13" name="Conector recto 12">
            <a:extLst>
              <a:ext uri="{FF2B5EF4-FFF2-40B4-BE49-F238E27FC236}">
                <a16:creationId xmlns:a16="http://schemas.microsoft.com/office/drawing/2014/main" id="{A69706A2-3726-FE4E-B923-E75D485978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6309360" y="3950208"/>
            <a:ext cx="2133600" cy="3992"/>
          </a:xfrm>
          <a:prstGeom prst="line">
            <a:avLst/>
          </a:prstGeom>
          <a:ln w="101600">
            <a:solidFill>
              <a:schemeClr val="tx2">
                <a:lumMod val="75000"/>
              </a:schemeClr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8" name="Marcador de texto 29">
            <a:extLst>
              <a:ext uri="{FF2B5EF4-FFF2-40B4-BE49-F238E27FC236}">
                <a16:creationId xmlns:a16="http://schemas.microsoft.com/office/drawing/2014/main" id="{276A9CD7-E675-3048-86D3-3546A2F6B456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6309905" y="4549552"/>
            <a:ext cx="5486400" cy="1645920"/>
          </a:xfrm>
        </p:spPr>
        <p:txBody>
          <a:bodyPr lIns="0" tIns="0" rIns="0" bIns="0" rtlCol="0">
            <a:noAutofit/>
          </a:bodyPr>
          <a:lstStyle>
            <a:lvl1pPr marL="0" indent="0">
              <a:buNone/>
              <a:defRPr lang="es-ES" sz="2400" b="1" i="0">
                <a:solidFill>
                  <a:schemeClr val="tx2">
                    <a:lumMod val="75000"/>
                  </a:schemeClr>
                </a:solidFill>
                <a:latin typeface="+mn-lt"/>
              </a:defRPr>
            </a:lvl1pPr>
            <a:lvl2pPr>
              <a:defRPr lang="es-ES" sz="4000"/>
            </a:lvl2pPr>
            <a:lvl3pPr>
              <a:defRPr lang="es-ES" sz="4000"/>
            </a:lvl3pPr>
            <a:lvl4pPr>
              <a:defRPr lang="es-ES" sz="4000"/>
            </a:lvl4pPr>
            <a:lvl5pPr>
              <a:defRPr lang="es-ES" sz="4000"/>
            </a:lvl5pPr>
          </a:lstStyle>
          <a:p>
            <a:pPr lvl="0" rtl="0"/>
            <a:r>
              <a:rPr lang="es-ES"/>
              <a:t>Haga clic para agregar texto</a:t>
            </a:r>
          </a:p>
        </p:txBody>
      </p:sp>
    </p:spTree>
    <p:extLst>
      <p:ext uri="{BB962C8B-B14F-4D97-AF65-F5344CB8AC3E}">
        <p14:creationId xmlns:p14="http://schemas.microsoft.com/office/powerpoint/2010/main" val="20271085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ítulo y dos contenidos 2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upo 10">
            <a:extLst>
              <a:ext uri="{FF2B5EF4-FFF2-40B4-BE49-F238E27FC236}">
                <a16:creationId xmlns:a16="http://schemas.microsoft.com/office/drawing/2014/main" id="{C97D5AF2-684A-4A8D-3D82-B57D7AC446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/>
          </p:cNvGrpSpPr>
          <p:nvPr userDrawn="1"/>
        </p:nvGrpSpPr>
        <p:grpSpPr bwMode="auto">
          <a:xfrm rot="10800000">
            <a:off x="8870040" y="0"/>
            <a:ext cx="3325208" cy="3325208"/>
            <a:chOff x="0" y="12289"/>
            <a:chExt cx="3550" cy="3551"/>
          </a:xfrm>
        </p:grpSpPr>
        <p:sp>
          <p:nvSpPr>
            <p:cNvPr id="12" name="Forma libre 4">
              <a:extLst>
                <a:ext uri="{FF2B5EF4-FFF2-40B4-BE49-F238E27FC236}">
                  <a16:creationId xmlns:a16="http://schemas.microsoft.com/office/drawing/2014/main" id="{8CF5F650-F8F0-F4FE-44DA-1F14ADE428B2}"/>
                </a:ext>
              </a:extLst>
            </p:cNvPr>
            <p:cNvSpPr>
              <a:spLocks/>
            </p:cNvSpPr>
            <p:nvPr/>
          </p:nvSpPr>
          <p:spPr bwMode="auto">
            <a:xfrm>
              <a:off x="0" y="12289"/>
              <a:ext cx="1789" cy="2386"/>
            </a:xfrm>
            <a:custGeom>
              <a:avLst/>
              <a:gdLst>
                <a:gd name="T0" fmla="*/ 0 w 1789"/>
                <a:gd name="T1" fmla="+- 0 12290 12290"/>
                <a:gd name="T2" fmla="*/ 12290 h 2386"/>
                <a:gd name="T3" fmla="*/ 0 w 1789"/>
                <a:gd name="T4" fmla="+- 0 13484 12290"/>
                <a:gd name="T5" fmla="*/ 13484 h 2386"/>
                <a:gd name="T6" fmla="*/ 1192 w 1789"/>
                <a:gd name="T7" fmla="+- 0 14676 12290"/>
                <a:gd name="T8" fmla="*/ 14676 h 2386"/>
                <a:gd name="T9" fmla="*/ 1789 w 1789"/>
                <a:gd name="T10" fmla="+- 0 14079 12290"/>
                <a:gd name="T11" fmla="*/ 14079 h 2386"/>
                <a:gd name="T12" fmla="*/ 0 w 1789"/>
                <a:gd name="T13" fmla="+- 0 12290 12290"/>
                <a:gd name="T14" fmla="*/ 12290 h 2386"/>
              </a:gdLst>
              <a:ahLst/>
              <a:cxnLst>
                <a:cxn ang="0">
                  <a:pos x="T0" y="T2"/>
                </a:cxn>
                <a:cxn ang="0">
                  <a:pos x="T3" y="T5"/>
                </a:cxn>
                <a:cxn ang="0">
                  <a:pos x="T6" y="T8"/>
                </a:cxn>
                <a:cxn ang="0">
                  <a:pos x="T9" y="T11"/>
                </a:cxn>
                <a:cxn ang="0">
                  <a:pos x="T12" y="T14"/>
                </a:cxn>
              </a:cxnLst>
              <a:rect l="0" t="0" r="r" b="b"/>
              <a:pathLst>
                <a:path w="1789" h="2386">
                  <a:moveTo>
                    <a:pt x="0" y="0"/>
                  </a:moveTo>
                  <a:lnTo>
                    <a:pt x="0" y="1194"/>
                  </a:lnTo>
                  <a:lnTo>
                    <a:pt x="1192" y="2386"/>
                  </a:lnTo>
                  <a:lnTo>
                    <a:pt x="1789" y="178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rtlCol="0" anchor="t" anchorCtr="0" upright="1">
              <a:noAutofit/>
            </a:bodyPr>
            <a:lstStyle>
              <a:defPPr>
                <a:defRPr lang="es-ES"/>
              </a:defPPr>
            </a:lstStyle>
            <a:p>
              <a:pPr rtl="0"/>
              <a:endParaRPr lang="es-ES" dirty="0"/>
            </a:p>
          </p:txBody>
        </p:sp>
        <p:sp>
          <p:nvSpPr>
            <p:cNvPr id="13" name="Forma libre 5">
              <a:extLst>
                <a:ext uri="{FF2B5EF4-FFF2-40B4-BE49-F238E27FC236}">
                  <a16:creationId xmlns:a16="http://schemas.microsoft.com/office/drawing/2014/main" id="{18870924-E47D-404F-59B5-BD1C58F7B04C}"/>
                </a:ext>
              </a:extLst>
            </p:cNvPr>
            <p:cNvSpPr>
              <a:spLocks/>
            </p:cNvSpPr>
            <p:nvPr/>
          </p:nvSpPr>
          <p:spPr bwMode="auto">
            <a:xfrm>
              <a:off x="0" y="14678"/>
              <a:ext cx="1162" cy="1162"/>
            </a:xfrm>
            <a:custGeom>
              <a:avLst/>
              <a:gdLst>
                <a:gd name="T0" fmla="*/ 0 w 1162"/>
                <a:gd name="T1" fmla="+- 0 14679 14679"/>
                <a:gd name="T2" fmla="*/ 14679 h 1162"/>
                <a:gd name="T3" fmla="*/ 0 w 1162"/>
                <a:gd name="T4" fmla="+- 0 15840 14679"/>
                <a:gd name="T5" fmla="*/ 15840 h 1162"/>
                <a:gd name="T6" fmla="*/ 1161 w 1162"/>
                <a:gd name="T7" fmla="+- 0 15840 14679"/>
                <a:gd name="T8" fmla="*/ 15840 h 1162"/>
                <a:gd name="T9" fmla="*/ 0 w 1162"/>
                <a:gd name="T10" fmla="+- 0 14679 14679"/>
                <a:gd name="T11" fmla="*/ 14679 h 1162"/>
              </a:gdLst>
              <a:ahLst/>
              <a:cxnLst>
                <a:cxn ang="0">
                  <a:pos x="T0" y="T2"/>
                </a:cxn>
                <a:cxn ang="0">
                  <a:pos x="T3" y="T5"/>
                </a:cxn>
                <a:cxn ang="0">
                  <a:pos x="T6" y="T8"/>
                </a:cxn>
                <a:cxn ang="0">
                  <a:pos x="T9" y="T11"/>
                </a:cxn>
              </a:cxnLst>
              <a:rect l="0" t="0" r="r" b="b"/>
              <a:pathLst>
                <a:path w="1162" h="1162">
                  <a:moveTo>
                    <a:pt x="0" y="0"/>
                  </a:moveTo>
                  <a:lnTo>
                    <a:pt x="0" y="1161"/>
                  </a:lnTo>
                  <a:lnTo>
                    <a:pt x="1161" y="116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rtlCol="0" anchor="t" anchorCtr="0" upright="1">
              <a:noAutofit/>
            </a:bodyPr>
            <a:lstStyle>
              <a:defPPr>
                <a:defRPr lang="es-ES"/>
              </a:defPPr>
            </a:lstStyle>
            <a:p>
              <a:pPr rtl="0"/>
              <a:endParaRPr lang="es-ES" dirty="0"/>
            </a:p>
          </p:txBody>
        </p:sp>
        <p:sp>
          <p:nvSpPr>
            <p:cNvPr id="14" name="Forma libre 7">
              <a:extLst>
                <a:ext uri="{FF2B5EF4-FFF2-40B4-BE49-F238E27FC236}">
                  <a16:creationId xmlns:a16="http://schemas.microsoft.com/office/drawing/2014/main" id="{80806A65-E4FC-2F52-65B3-CC181E620C29}"/>
                </a:ext>
              </a:extLst>
            </p:cNvPr>
            <p:cNvSpPr>
              <a:spLocks/>
            </p:cNvSpPr>
            <p:nvPr/>
          </p:nvSpPr>
          <p:spPr bwMode="auto">
            <a:xfrm>
              <a:off x="1221" y="14675"/>
              <a:ext cx="2329" cy="1165"/>
            </a:xfrm>
            <a:custGeom>
              <a:avLst/>
              <a:gdLst>
                <a:gd name="T0" fmla="+- 0 3550 1221"/>
                <a:gd name="T1" fmla="*/ T0 w 2329"/>
                <a:gd name="T2" fmla="+- 0 15840 14676"/>
                <a:gd name="T3" fmla="*/ 15840 h 1165"/>
                <a:gd name="T4" fmla="+- 0 2386 1221"/>
                <a:gd name="T5" fmla="*/ T4 w 2329"/>
                <a:gd name="T6" fmla="+- 0 14676 14676"/>
                <a:gd name="T7" fmla="*/ 14676 h 1165"/>
                <a:gd name="T8" fmla="+- 0 1221 1221"/>
                <a:gd name="T9" fmla="*/ T8 w 2329"/>
                <a:gd name="T10" fmla="+- 0 15840 14676"/>
                <a:gd name="T11" fmla="*/ 15840 h 1165"/>
                <a:gd name="T12" fmla="+- 0 3550 1221"/>
                <a:gd name="T13" fmla="*/ T12 w 2329"/>
                <a:gd name="T14" fmla="+- 0 15840 14676"/>
                <a:gd name="T15" fmla="*/ 15840 h 1165"/>
              </a:gdLst>
              <a:ahLst/>
              <a:cxnLst>
                <a:cxn ang="0">
                  <a:pos x="T1" y="T3"/>
                </a:cxn>
                <a:cxn ang="0">
                  <a:pos x="T5" y="T7"/>
                </a:cxn>
                <a:cxn ang="0">
                  <a:pos x="T9" y="T11"/>
                </a:cxn>
                <a:cxn ang="0">
                  <a:pos x="T13" y="T15"/>
                </a:cxn>
              </a:cxnLst>
              <a:rect l="0" t="0" r="r" b="b"/>
              <a:pathLst>
                <a:path w="2329" h="1165">
                  <a:moveTo>
                    <a:pt x="2329" y="1164"/>
                  </a:moveTo>
                  <a:lnTo>
                    <a:pt x="1165" y="0"/>
                  </a:lnTo>
                  <a:lnTo>
                    <a:pt x="0" y="1164"/>
                  </a:lnTo>
                  <a:lnTo>
                    <a:pt x="2329" y="1164"/>
                  </a:lnTo>
                </a:path>
              </a:pathLst>
            </a:custGeom>
            <a:solidFill>
              <a:schemeClr val="accent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rtlCol="0" anchor="t" anchorCtr="0" upright="1">
              <a:noAutofit/>
            </a:bodyPr>
            <a:lstStyle>
              <a:defPPr>
                <a:defRPr lang="es-ES"/>
              </a:defPPr>
            </a:lstStyle>
            <a:p>
              <a:pPr rtl="0"/>
              <a:endParaRPr lang="es-ES" dirty="0"/>
            </a:p>
          </p:txBody>
        </p:sp>
      </p:grpSp>
      <p:sp>
        <p:nvSpPr>
          <p:cNvPr id="16" name="Título 1">
            <a:extLst>
              <a:ext uri="{FF2B5EF4-FFF2-40B4-BE49-F238E27FC236}">
                <a16:creationId xmlns:a16="http://schemas.microsoft.com/office/drawing/2014/main" id="{109B023A-F28F-184D-BA48-3F1C0502AE0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94360" y="278129"/>
            <a:ext cx="9778365" cy="1494596"/>
          </a:xfrm>
          <a:prstGeom prst="rect">
            <a:avLst/>
          </a:prstGeom>
        </p:spPr>
        <p:txBody>
          <a:bodyPr lIns="0" tIns="0" rIns="0" bIns="0" rtlCol="0" anchor="b" anchorCtr="0">
            <a:noAutofit/>
          </a:bodyPr>
          <a:lstStyle>
            <a:lvl1pPr>
              <a:defRPr lang="es-ES" sz="4400" b="1" i="0">
                <a:solidFill>
                  <a:schemeClr val="bg1"/>
                </a:solidFill>
                <a:latin typeface="+mj-lt"/>
              </a:defRPr>
            </a:lvl1pPr>
          </a:lstStyle>
          <a:p>
            <a:pPr rtl="0"/>
            <a:r>
              <a:rPr lang="es-ES"/>
              <a:t>Haga clic para agregar un título </a:t>
            </a:r>
          </a:p>
        </p:txBody>
      </p:sp>
      <p:sp>
        <p:nvSpPr>
          <p:cNvPr id="2" name="Marcador de contenido 5">
            <a:extLst>
              <a:ext uri="{FF2B5EF4-FFF2-40B4-BE49-F238E27FC236}">
                <a16:creationId xmlns:a16="http://schemas.microsoft.com/office/drawing/2014/main" id="{F14DA3C5-63E4-BAFB-1D68-47F71EEEE538}"/>
              </a:ext>
            </a:extLst>
          </p:cNvPr>
          <p:cNvSpPr>
            <a:spLocks noGrp="1"/>
          </p:cNvSpPr>
          <p:nvPr>
            <p:ph sz="quarter" idx="15" hasCustomPrompt="1"/>
          </p:nvPr>
        </p:nvSpPr>
        <p:spPr>
          <a:xfrm>
            <a:off x="594360" y="2676525"/>
            <a:ext cx="4490827" cy="3597470"/>
          </a:xfrm>
        </p:spPr>
        <p:txBody>
          <a:bodyPr lIns="0" tIns="45720" rIns="0" bIns="0" rtlCol="0">
            <a:normAutofit/>
          </a:bodyPr>
          <a:lstStyle>
            <a:lvl1pPr marL="0" indent="0">
              <a:spcBef>
                <a:spcPts val="1800"/>
              </a:spcBef>
              <a:buFont typeface="Arial" panose="020B0604020202020204" pitchFamily="34" charset="0"/>
              <a:buNone/>
              <a:defRPr lang="es-ES" sz="2000"/>
            </a:lvl1pPr>
            <a:lvl2pPr marL="283464" indent="-283464">
              <a:spcBef>
                <a:spcPts val="1800"/>
              </a:spcBef>
              <a:defRPr lang="es-ES" sz="2000"/>
            </a:lvl2pPr>
            <a:lvl3pPr marL="594360" indent="-283464">
              <a:spcBef>
                <a:spcPts val="1800"/>
              </a:spcBef>
              <a:defRPr lang="es-ES" sz="2000"/>
            </a:lvl3pPr>
            <a:lvl4pPr marL="822960" indent="-283464">
              <a:spcBef>
                <a:spcPts val="1800"/>
              </a:spcBef>
              <a:defRPr lang="es-ES" sz="2000"/>
            </a:lvl4pPr>
            <a:lvl5pPr marL="1005840" indent="-283464">
              <a:spcBef>
                <a:spcPts val="1800"/>
              </a:spcBef>
              <a:defRPr lang="es-ES" sz="2000"/>
            </a:lvl5pPr>
          </a:lstStyle>
          <a:p>
            <a:pPr lvl="0" rtl="0"/>
            <a:r>
              <a:rPr lang="es-ES"/>
              <a:t>Haga clic para agregar contenido</a:t>
            </a:r>
          </a:p>
          <a:p>
            <a:pPr lvl="1" rtl="0"/>
            <a:r>
              <a:rPr lang="es-ES"/>
              <a:t>Segundo nivel</a:t>
            </a:r>
          </a:p>
          <a:p>
            <a:pPr lvl="2" rtl="0"/>
            <a:r>
              <a:rPr lang="es-ES"/>
              <a:t>Tercer nivel</a:t>
            </a:r>
          </a:p>
          <a:p>
            <a:pPr lvl="3" rtl="0"/>
            <a:r>
              <a:rPr lang="es-ES"/>
              <a:t>Cuarto nivel</a:t>
            </a:r>
          </a:p>
          <a:p>
            <a:pPr lvl="4" rtl="0"/>
            <a:r>
              <a:rPr lang="es-ES"/>
              <a:t>Quinto nivel</a:t>
            </a:r>
          </a:p>
        </p:txBody>
      </p:sp>
      <p:sp>
        <p:nvSpPr>
          <p:cNvPr id="3" name="Marcador de contenido 5">
            <a:extLst>
              <a:ext uri="{FF2B5EF4-FFF2-40B4-BE49-F238E27FC236}">
                <a16:creationId xmlns:a16="http://schemas.microsoft.com/office/drawing/2014/main" id="{BD11386D-847E-8CF5-E56A-42E80A65A089}"/>
              </a:ext>
            </a:extLst>
          </p:cNvPr>
          <p:cNvSpPr>
            <a:spLocks noGrp="1"/>
          </p:cNvSpPr>
          <p:nvPr>
            <p:ph sz="quarter" idx="16" hasCustomPrompt="1"/>
          </p:nvPr>
        </p:nvSpPr>
        <p:spPr>
          <a:xfrm>
            <a:off x="5881898" y="2676525"/>
            <a:ext cx="4490827" cy="3597470"/>
          </a:xfrm>
        </p:spPr>
        <p:txBody>
          <a:bodyPr lIns="0" tIns="45720" rIns="0" bIns="0" rtlCol="0">
            <a:normAutofit/>
          </a:bodyPr>
          <a:lstStyle>
            <a:lvl1pPr marL="0" indent="0">
              <a:spcBef>
                <a:spcPts val="1800"/>
              </a:spcBef>
              <a:buFont typeface="Arial" panose="020B0604020202020204" pitchFamily="34" charset="0"/>
              <a:buNone/>
              <a:defRPr lang="es-ES" sz="2000"/>
            </a:lvl1pPr>
            <a:lvl2pPr marL="283464" indent="-283464">
              <a:spcBef>
                <a:spcPts val="1800"/>
              </a:spcBef>
              <a:defRPr lang="es-ES" sz="2000"/>
            </a:lvl2pPr>
            <a:lvl3pPr marL="548640" indent="-283464">
              <a:spcBef>
                <a:spcPts val="1800"/>
              </a:spcBef>
              <a:defRPr lang="es-ES" sz="2000"/>
            </a:lvl3pPr>
            <a:lvl4pPr marL="822960" indent="-283464">
              <a:spcBef>
                <a:spcPts val="1800"/>
              </a:spcBef>
              <a:defRPr lang="es-ES" sz="2000"/>
            </a:lvl4pPr>
            <a:lvl5pPr marL="1005840" indent="-283464">
              <a:spcBef>
                <a:spcPts val="1800"/>
              </a:spcBef>
              <a:defRPr lang="es-ES" sz="2000"/>
            </a:lvl5pPr>
          </a:lstStyle>
          <a:p>
            <a:pPr lvl="0" rtl="0"/>
            <a:r>
              <a:rPr lang="es-ES"/>
              <a:t>Haga clic para agregar contenido</a:t>
            </a:r>
          </a:p>
          <a:p>
            <a:pPr lvl="1" rtl="0"/>
            <a:r>
              <a:rPr lang="es-ES"/>
              <a:t>Segundo nivel</a:t>
            </a:r>
          </a:p>
          <a:p>
            <a:pPr lvl="2" rtl="0"/>
            <a:r>
              <a:rPr lang="es-ES"/>
              <a:t>Tercer nivel</a:t>
            </a:r>
          </a:p>
          <a:p>
            <a:pPr lvl="3" rtl="0"/>
            <a:r>
              <a:rPr lang="es-ES"/>
              <a:t>Cuarto nivel</a:t>
            </a:r>
          </a:p>
          <a:p>
            <a:pPr lvl="4" rtl="0"/>
            <a:r>
              <a:rPr lang="es-ES"/>
              <a:t>Quinto nivel</a:t>
            </a:r>
          </a:p>
        </p:txBody>
      </p:sp>
      <p:sp>
        <p:nvSpPr>
          <p:cNvPr id="10" name="Marcador de número de diapositiva 9">
            <a:extLst>
              <a:ext uri="{FF2B5EF4-FFF2-40B4-BE49-F238E27FC236}">
                <a16:creationId xmlns:a16="http://schemas.microsoft.com/office/drawing/2014/main" id="{05D79B4B-A9BD-581F-536E-DE7CF728F8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s-ES"/>
            </a:defPPr>
          </a:lstStyle>
          <a:p>
            <a:pPr rtl="0"/>
            <a:fld id="{294A09A9-5501-47C1-A89A-A340965A2BE2}" type="slidenum">
              <a:rPr lang="es-ES" smtClean="0"/>
              <a:pPr rtl="0"/>
              <a:t>‹Nº›</a:t>
            </a:fld>
            <a:endParaRPr lang="es-ES" dirty="0">
              <a:latin typeface="+mn-lt"/>
            </a:endParaRPr>
          </a:p>
        </p:txBody>
      </p:sp>
      <p:sp>
        <p:nvSpPr>
          <p:cNvPr id="8" name="Marcador de fecha 7">
            <a:extLst>
              <a:ext uri="{FF2B5EF4-FFF2-40B4-BE49-F238E27FC236}">
                <a16:creationId xmlns:a16="http://schemas.microsoft.com/office/drawing/2014/main" id="{C5EA2E64-5690-A56B-7051-476EC7BADA55}"/>
              </a:ext>
            </a:extLst>
          </p:cNvPr>
          <p:cNvSpPr>
            <a:spLocks noGrp="1"/>
          </p:cNvSpPr>
          <p:nvPr>
            <p:ph type="dt" sz="half" idx="11"/>
          </p:nvPr>
        </p:nvSpPr>
        <p:spPr/>
        <p:txBody>
          <a:bodyPr rtlCol="0"/>
          <a:lstStyle>
            <a:defPPr>
              <a:defRPr lang="es-ES"/>
            </a:defPPr>
          </a:lstStyle>
          <a:p>
            <a:pPr rtl="0"/>
            <a:endParaRPr lang="es-ES" dirty="0">
              <a:latin typeface="+mn-lt"/>
            </a:endParaRPr>
          </a:p>
        </p:txBody>
      </p:sp>
      <p:cxnSp>
        <p:nvCxnSpPr>
          <p:cNvPr id="4" name="Conector recto 3">
            <a:extLst>
              <a:ext uri="{FF2B5EF4-FFF2-40B4-BE49-F238E27FC236}">
                <a16:creationId xmlns:a16="http://schemas.microsoft.com/office/drawing/2014/main" id="{E66081BA-9135-73B1-DCE5-77FD12431F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594360" y="2148840"/>
            <a:ext cx="2133600" cy="3992"/>
          </a:xfrm>
          <a:prstGeom prst="line">
            <a:avLst/>
          </a:prstGeom>
          <a:ln w="101600">
            <a:solidFill>
              <a:schemeClr val="tx2">
                <a:lumMod val="75000"/>
              </a:schemeClr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4105695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600">
          <p15:clr>
            <a:srgbClr val="FBAE40"/>
          </p15:clr>
        </p15:guide>
        <p15:guide id="2" pos="7080">
          <p15:clr>
            <a:srgbClr val="FBAE40"/>
          </p15:clr>
        </p15:guide>
        <p15:guide id="3" pos="2880">
          <p15:clr>
            <a:srgbClr val="FBAE40"/>
          </p15:clr>
        </p15:guide>
        <p15:guide id="4" pos="5160">
          <p15:clr>
            <a:srgbClr val="FBAE40"/>
          </p15:clr>
        </p15:guide>
        <p15:guide id="5" pos="2520">
          <p15:clr>
            <a:srgbClr val="FBAE40"/>
          </p15:clr>
        </p15:guide>
        <p15:guide id="6" pos="4800">
          <p15:clr>
            <a:srgbClr val="FBAE40"/>
          </p15:clr>
        </p15:guide>
        <p15:guide id="7" orient="horz" pos="1224">
          <p15:clr>
            <a:srgbClr val="FBAE40"/>
          </p15:clr>
        </p15:guide>
        <p15:guide id="8" orient="horz" pos="1392">
          <p15:clr>
            <a:srgbClr val="FBAE40"/>
          </p15:clr>
        </p15:guide>
        <p15:guide id="10" orient="horz" pos="552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ítulo y contenido 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upo 10">
            <a:extLst>
              <a:ext uri="{FF2B5EF4-FFF2-40B4-BE49-F238E27FC236}">
                <a16:creationId xmlns:a16="http://schemas.microsoft.com/office/drawing/2014/main" id="{42E558A9-6DD6-E21D-3A8F-6707E1DD19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6362700" y="0"/>
            <a:ext cx="5829298" cy="3235602"/>
            <a:chOff x="5612972" y="1"/>
            <a:chExt cx="6615961" cy="3672246"/>
          </a:xfrm>
        </p:grpSpPr>
        <p:sp>
          <p:nvSpPr>
            <p:cNvPr id="12" name="Autoforma 24">
              <a:extLst>
                <a:ext uri="{FF2B5EF4-FFF2-40B4-BE49-F238E27FC236}">
                  <a16:creationId xmlns:a16="http://schemas.microsoft.com/office/drawing/2014/main" id="{3FC994E4-318C-1E66-B4E4-8F8FD08E098F}"/>
                </a:ext>
              </a:extLst>
            </p:cNvPr>
            <p:cNvSpPr>
              <a:spLocks/>
            </p:cNvSpPr>
            <p:nvPr/>
          </p:nvSpPr>
          <p:spPr bwMode="auto">
            <a:xfrm>
              <a:off x="5612972" y="1"/>
              <a:ext cx="4408998" cy="3672246"/>
            </a:xfrm>
            <a:custGeom>
              <a:avLst/>
              <a:gdLst>
                <a:gd name="T0" fmla="+- 0 8372 6586"/>
                <a:gd name="T1" fmla="*/ T0 w 3578"/>
                <a:gd name="T2" fmla="*/ 591 h 2980"/>
                <a:gd name="T3" fmla="+- 0 7780 6586"/>
                <a:gd name="T4" fmla="*/ T3 w 3578"/>
                <a:gd name="T5" fmla="*/ 0 h 2980"/>
                <a:gd name="T6" fmla="+- 0 6586 6586"/>
                <a:gd name="T7" fmla="*/ T6 w 3578"/>
                <a:gd name="T8" fmla="*/ 0 h 2980"/>
                <a:gd name="T9" fmla="+- 0 7774 6586"/>
                <a:gd name="T10" fmla="*/ T9 w 3578"/>
                <a:gd name="T11" fmla="*/ 1188 h 2980"/>
                <a:gd name="T12" fmla="+- 0 8372 6586"/>
                <a:gd name="T13" fmla="*/ T12 w 3578"/>
                <a:gd name="T14" fmla="*/ 591 h 2980"/>
                <a:gd name="T15" fmla="+- 0 10163 6586"/>
                <a:gd name="T16" fmla="*/ T15 w 3578"/>
                <a:gd name="T17" fmla="*/ 2383 h 2980"/>
                <a:gd name="T18" fmla="+- 0 9566 6586"/>
                <a:gd name="T19" fmla="*/ T18 w 3578"/>
                <a:gd name="T20" fmla="*/ 1786 h 2980"/>
                <a:gd name="T21" fmla="+- 0 8969 6586"/>
                <a:gd name="T22" fmla="*/ T21 w 3578"/>
                <a:gd name="T23" fmla="*/ 2383 h 2980"/>
                <a:gd name="T24" fmla="+- 0 9566 6586"/>
                <a:gd name="T25" fmla="*/ T24 w 3578"/>
                <a:gd name="T26" fmla="*/ 2980 h 2980"/>
                <a:gd name="T27" fmla="+- 0 10163 6586"/>
                <a:gd name="T28" fmla="*/ T27 w 3578"/>
                <a:gd name="T29" fmla="*/ 2383 h 2980"/>
              </a:gdLst>
              <a:ahLst/>
              <a:cxnLst>
                <a:cxn ang="0">
                  <a:pos x="T1" y="T2"/>
                </a:cxn>
                <a:cxn ang="0">
                  <a:pos x="T4" y="T5"/>
                </a:cxn>
                <a:cxn ang="0">
                  <a:pos x="T7" y="T8"/>
                </a:cxn>
                <a:cxn ang="0">
                  <a:pos x="T10" y="T11"/>
                </a:cxn>
                <a:cxn ang="0">
                  <a:pos x="T13" y="T14"/>
                </a:cxn>
                <a:cxn ang="0">
                  <a:pos x="T16" y="T17"/>
                </a:cxn>
                <a:cxn ang="0">
                  <a:pos x="T19" y="T20"/>
                </a:cxn>
                <a:cxn ang="0">
                  <a:pos x="T22" y="T23"/>
                </a:cxn>
                <a:cxn ang="0">
                  <a:pos x="T25" y="T26"/>
                </a:cxn>
                <a:cxn ang="0">
                  <a:pos x="T28" y="T29"/>
                </a:cxn>
              </a:cxnLst>
              <a:rect l="0" t="0" r="r" b="b"/>
              <a:pathLst>
                <a:path w="3578" h="2980">
                  <a:moveTo>
                    <a:pt x="1786" y="591"/>
                  </a:moveTo>
                  <a:lnTo>
                    <a:pt x="1194" y="0"/>
                  </a:lnTo>
                  <a:lnTo>
                    <a:pt x="0" y="0"/>
                  </a:lnTo>
                  <a:lnTo>
                    <a:pt x="1188" y="1188"/>
                  </a:lnTo>
                  <a:lnTo>
                    <a:pt x="1786" y="591"/>
                  </a:lnTo>
                  <a:moveTo>
                    <a:pt x="3577" y="2383"/>
                  </a:moveTo>
                  <a:lnTo>
                    <a:pt x="2980" y="1786"/>
                  </a:lnTo>
                  <a:lnTo>
                    <a:pt x="2383" y="2383"/>
                  </a:lnTo>
                  <a:lnTo>
                    <a:pt x="2980" y="2980"/>
                  </a:lnTo>
                  <a:lnTo>
                    <a:pt x="3577" y="2383"/>
                  </a:lnTo>
                </a:path>
              </a:pathLst>
            </a:custGeom>
            <a:solidFill>
              <a:schemeClr val="accent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rtlCol="0" anchor="t" anchorCtr="0" upright="1">
              <a:noAutofit/>
            </a:bodyPr>
            <a:lstStyle>
              <a:defPPr>
                <a:defRPr lang="es-ES"/>
              </a:defPPr>
            </a:lstStyle>
            <a:p>
              <a:pPr rtl="0"/>
              <a:endParaRPr lang="es-ES" dirty="0"/>
            </a:p>
          </p:txBody>
        </p:sp>
        <p:sp>
          <p:nvSpPr>
            <p:cNvPr id="13" name="Forma libre 7">
              <a:extLst>
                <a:ext uri="{FF2B5EF4-FFF2-40B4-BE49-F238E27FC236}">
                  <a16:creationId xmlns:a16="http://schemas.microsoft.com/office/drawing/2014/main" id="{17C00E6B-F625-6D6C-8364-9DD9F3C3628F}"/>
                </a:ext>
              </a:extLst>
            </p:cNvPr>
            <p:cNvSpPr>
              <a:spLocks/>
            </p:cNvSpPr>
            <p:nvPr/>
          </p:nvSpPr>
          <p:spPr bwMode="auto">
            <a:xfrm>
              <a:off x="6341233" y="1463970"/>
              <a:ext cx="2208196" cy="2208277"/>
            </a:xfrm>
            <a:custGeom>
              <a:avLst/>
              <a:gdLst>
                <a:gd name="T0" fmla="+- 0 7774 7177"/>
                <a:gd name="T1" fmla="*/ T0 w 1792"/>
                <a:gd name="T2" fmla="+- 0 1188 1188"/>
                <a:gd name="T3" fmla="*/ 1188 h 1792"/>
                <a:gd name="T4" fmla="+- 0 7177 7177"/>
                <a:gd name="T5" fmla="*/ T4 w 1792"/>
                <a:gd name="T6" fmla="+- 0 1786 1188"/>
                <a:gd name="T7" fmla="*/ 1786 h 1792"/>
                <a:gd name="T8" fmla="+- 0 8372 7177"/>
                <a:gd name="T9" fmla="*/ T8 w 1792"/>
                <a:gd name="T10" fmla="+- 0 2980 1188"/>
                <a:gd name="T11" fmla="*/ 2980 h 1792"/>
                <a:gd name="T12" fmla="+- 0 8969 7177"/>
                <a:gd name="T13" fmla="*/ T12 w 1792"/>
                <a:gd name="T14" fmla="+- 0 2383 1188"/>
                <a:gd name="T15" fmla="*/ 2383 h 1792"/>
                <a:gd name="T16" fmla="+- 0 7774 7177"/>
                <a:gd name="T17" fmla="*/ T16 w 1792"/>
                <a:gd name="T18" fmla="+- 0 1188 1188"/>
                <a:gd name="T19" fmla="*/ 1188 h 1792"/>
              </a:gdLst>
              <a:ahLst/>
              <a:cxnLst>
                <a:cxn ang="0">
                  <a:pos x="T1" y="T3"/>
                </a:cxn>
                <a:cxn ang="0">
                  <a:pos x="T5" y="T7"/>
                </a:cxn>
                <a:cxn ang="0">
                  <a:pos x="T9" y="T11"/>
                </a:cxn>
                <a:cxn ang="0">
                  <a:pos x="T13" y="T15"/>
                </a:cxn>
                <a:cxn ang="0">
                  <a:pos x="T17" y="T19"/>
                </a:cxn>
              </a:cxnLst>
              <a:rect l="0" t="0" r="r" b="b"/>
              <a:pathLst>
                <a:path w="1792" h="1792">
                  <a:moveTo>
                    <a:pt x="597" y="0"/>
                  </a:moveTo>
                  <a:lnTo>
                    <a:pt x="0" y="598"/>
                  </a:lnTo>
                  <a:lnTo>
                    <a:pt x="1195" y="1792"/>
                  </a:lnTo>
                  <a:lnTo>
                    <a:pt x="1792" y="1195"/>
                  </a:lnTo>
                  <a:lnTo>
                    <a:pt x="597" y="0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rtlCol="0" anchor="t" anchorCtr="0" upright="1">
              <a:noAutofit/>
            </a:bodyPr>
            <a:lstStyle>
              <a:defPPr>
                <a:defRPr lang="es-ES"/>
              </a:defPPr>
            </a:lstStyle>
            <a:p>
              <a:pPr rtl="0"/>
              <a:endParaRPr lang="es-ES" dirty="0"/>
            </a:p>
          </p:txBody>
        </p:sp>
        <p:sp>
          <p:nvSpPr>
            <p:cNvPr id="14" name="Forma libre 8">
              <a:extLst>
                <a:ext uri="{FF2B5EF4-FFF2-40B4-BE49-F238E27FC236}">
                  <a16:creationId xmlns:a16="http://schemas.microsoft.com/office/drawing/2014/main" id="{C6197B87-4F65-7981-9463-84830CD3687F}"/>
                </a:ext>
              </a:extLst>
            </p:cNvPr>
            <p:cNvSpPr>
              <a:spLocks/>
            </p:cNvSpPr>
            <p:nvPr/>
          </p:nvSpPr>
          <p:spPr bwMode="auto">
            <a:xfrm>
              <a:off x="8555590" y="1"/>
              <a:ext cx="1457754" cy="729520"/>
            </a:xfrm>
            <a:custGeom>
              <a:avLst/>
              <a:gdLst>
                <a:gd name="T0" fmla="+- 0 10158 8975"/>
                <a:gd name="T1" fmla="*/ T0 w 1183"/>
                <a:gd name="T2" fmla="*/ 0 h 592"/>
                <a:gd name="T3" fmla="+- 0 8975 8975"/>
                <a:gd name="T4" fmla="*/ T3 w 1183"/>
                <a:gd name="T5" fmla="*/ 0 h 592"/>
                <a:gd name="T6" fmla="+- 0 9566 8975"/>
                <a:gd name="T7" fmla="*/ T6 w 1183"/>
                <a:gd name="T8" fmla="*/ 591 h 592"/>
                <a:gd name="T9" fmla="+- 0 10158 8975"/>
                <a:gd name="T10" fmla="*/ T9 w 1183"/>
                <a:gd name="T11" fmla="*/ 0 h 592"/>
              </a:gdLst>
              <a:ahLst/>
              <a:cxnLst>
                <a:cxn ang="0">
                  <a:pos x="T1" y="T2"/>
                </a:cxn>
                <a:cxn ang="0">
                  <a:pos x="T4" y="T5"/>
                </a:cxn>
                <a:cxn ang="0">
                  <a:pos x="T7" y="T8"/>
                </a:cxn>
                <a:cxn ang="0">
                  <a:pos x="T10" y="T11"/>
                </a:cxn>
              </a:cxnLst>
              <a:rect l="0" t="0" r="r" b="b"/>
              <a:pathLst>
                <a:path w="1183" h="592">
                  <a:moveTo>
                    <a:pt x="1183" y="0"/>
                  </a:moveTo>
                  <a:lnTo>
                    <a:pt x="0" y="0"/>
                  </a:lnTo>
                  <a:lnTo>
                    <a:pt x="591" y="591"/>
                  </a:lnTo>
                  <a:lnTo>
                    <a:pt x="1183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rtlCol="0" anchor="t" anchorCtr="0" upright="1">
              <a:noAutofit/>
            </a:bodyPr>
            <a:lstStyle>
              <a:defPPr>
                <a:defRPr lang="es-ES"/>
              </a:defPPr>
            </a:lstStyle>
            <a:p>
              <a:pPr rtl="0"/>
              <a:endParaRPr lang="es-ES" dirty="0"/>
            </a:p>
          </p:txBody>
        </p:sp>
        <p:sp>
          <p:nvSpPr>
            <p:cNvPr id="18" name="Forma libre 9">
              <a:extLst>
                <a:ext uri="{FF2B5EF4-FFF2-40B4-BE49-F238E27FC236}">
                  <a16:creationId xmlns:a16="http://schemas.microsoft.com/office/drawing/2014/main" id="{86AA517C-7217-D864-B7E7-40984A2880DB}"/>
                </a:ext>
              </a:extLst>
            </p:cNvPr>
            <p:cNvSpPr>
              <a:spLocks/>
            </p:cNvSpPr>
            <p:nvPr/>
          </p:nvSpPr>
          <p:spPr bwMode="auto">
            <a:xfrm>
              <a:off x="7076887" y="728289"/>
              <a:ext cx="2208196" cy="2208277"/>
            </a:xfrm>
            <a:custGeom>
              <a:avLst/>
              <a:gdLst>
                <a:gd name="T0" fmla="+- 0 8372 7774"/>
                <a:gd name="T1" fmla="*/ T0 w 1792"/>
                <a:gd name="T2" fmla="+- 0 591 591"/>
                <a:gd name="T3" fmla="*/ 591 h 1792"/>
                <a:gd name="T4" fmla="+- 0 7774 7774"/>
                <a:gd name="T5" fmla="*/ T4 w 1792"/>
                <a:gd name="T6" fmla="+- 0 1188 591"/>
                <a:gd name="T7" fmla="*/ 1188 h 1792"/>
                <a:gd name="T8" fmla="+- 0 8969 7774"/>
                <a:gd name="T9" fmla="*/ T8 w 1792"/>
                <a:gd name="T10" fmla="+- 0 2383 591"/>
                <a:gd name="T11" fmla="*/ 2383 h 1792"/>
                <a:gd name="T12" fmla="+- 0 9566 7774"/>
                <a:gd name="T13" fmla="*/ T12 w 1792"/>
                <a:gd name="T14" fmla="+- 0 1786 591"/>
                <a:gd name="T15" fmla="*/ 1786 h 1792"/>
                <a:gd name="T16" fmla="+- 0 8372 7774"/>
                <a:gd name="T17" fmla="*/ T16 w 1792"/>
                <a:gd name="T18" fmla="+- 0 591 591"/>
                <a:gd name="T19" fmla="*/ 591 h 1792"/>
              </a:gdLst>
              <a:ahLst/>
              <a:cxnLst>
                <a:cxn ang="0">
                  <a:pos x="T1" y="T3"/>
                </a:cxn>
                <a:cxn ang="0">
                  <a:pos x="T5" y="T7"/>
                </a:cxn>
                <a:cxn ang="0">
                  <a:pos x="T9" y="T11"/>
                </a:cxn>
                <a:cxn ang="0">
                  <a:pos x="T13" y="T15"/>
                </a:cxn>
                <a:cxn ang="0">
                  <a:pos x="T17" y="T19"/>
                </a:cxn>
              </a:cxnLst>
              <a:rect l="0" t="0" r="r" b="b"/>
              <a:pathLst>
                <a:path w="1792" h="1792">
                  <a:moveTo>
                    <a:pt x="598" y="0"/>
                  </a:moveTo>
                  <a:lnTo>
                    <a:pt x="0" y="597"/>
                  </a:lnTo>
                  <a:lnTo>
                    <a:pt x="1195" y="1792"/>
                  </a:lnTo>
                  <a:lnTo>
                    <a:pt x="1792" y="1195"/>
                  </a:lnTo>
                  <a:lnTo>
                    <a:pt x="598" y="0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 rot="0" vert="horz" wrap="square" lIns="91440" tIns="45720" rIns="91440" bIns="45720" rtlCol="0" anchor="t" anchorCtr="0" upright="1">
              <a:noAutofit/>
            </a:bodyPr>
            <a:lstStyle>
              <a:defPPr>
                <a:defRPr lang="es-ES"/>
              </a:defPPr>
            </a:lstStyle>
            <a:p>
              <a:pPr rtl="0"/>
              <a:endParaRPr lang="es-ES" dirty="0"/>
            </a:p>
          </p:txBody>
        </p:sp>
        <p:sp>
          <p:nvSpPr>
            <p:cNvPr id="19" name="Forma libre 10">
              <a:extLst>
                <a:ext uri="{FF2B5EF4-FFF2-40B4-BE49-F238E27FC236}">
                  <a16:creationId xmlns:a16="http://schemas.microsoft.com/office/drawing/2014/main" id="{524013C6-491C-CAA2-5BD6-7C73596711CC}"/>
                </a:ext>
              </a:extLst>
            </p:cNvPr>
            <p:cNvSpPr>
              <a:spLocks/>
            </p:cNvSpPr>
            <p:nvPr/>
          </p:nvSpPr>
          <p:spPr bwMode="auto">
            <a:xfrm>
              <a:off x="9285083" y="728289"/>
              <a:ext cx="2943850" cy="2943958"/>
            </a:xfrm>
            <a:custGeom>
              <a:avLst/>
              <a:gdLst>
                <a:gd name="T0" fmla="+- 0 11955 9566"/>
                <a:gd name="T1" fmla="*/ T0 w 2389"/>
                <a:gd name="T2" fmla="+- 0 1786 591"/>
                <a:gd name="T3" fmla="*/ 1786 h 2389"/>
                <a:gd name="T4" fmla="+- 0 10760 9566"/>
                <a:gd name="T5" fmla="*/ T4 w 2389"/>
                <a:gd name="T6" fmla="+- 0 591 591"/>
                <a:gd name="T7" fmla="*/ 591 h 2389"/>
                <a:gd name="T8" fmla="+- 0 9566 9566"/>
                <a:gd name="T9" fmla="*/ T8 w 2389"/>
                <a:gd name="T10" fmla="+- 0 1786 591"/>
                <a:gd name="T11" fmla="*/ 1786 h 2389"/>
                <a:gd name="T12" fmla="+- 0 10760 9566"/>
                <a:gd name="T13" fmla="*/ T12 w 2389"/>
                <a:gd name="T14" fmla="+- 0 2980 591"/>
                <a:gd name="T15" fmla="*/ 2980 h 2389"/>
                <a:gd name="T16" fmla="+- 0 11955 9566"/>
                <a:gd name="T17" fmla="*/ T16 w 2389"/>
                <a:gd name="T18" fmla="+- 0 1786 591"/>
                <a:gd name="T19" fmla="*/ 1786 h 2389"/>
              </a:gdLst>
              <a:ahLst/>
              <a:cxnLst>
                <a:cxn ang="0">
                  <a:pos x="T1" y="T3"/>
                </a:cxn>
                <a:cxn ang="0">
                  <a:pos x="T5" y="T7"/>
                </a:cxn>
                <a:cxn ang="0">
                  <a:pos x="T9" y="T11"/>
                </a:cxn>
                <a:cxn ang="0">
                  <a:pos x="T13" y="T15"/>
                </a:cxn>
                <a:cxn ang="0">
                  <a:pos x="T17" y="T19"/>
                </a:cxn>
              </a:cxnLst>
              <a:rect l="0" t="0" r="r" b="b"/>
              <a:pathLst>
                <a:path w="2389" h="2389">
                  <a:moveTo>
                    <a:pt x="2389" y="1195"/>
                  </a:moveTo>
                  <a:lnTo>
                    <a:pt x="1194" y="0"/>
                  </a:lnTo>
                  <a:lnTo>
                    <a:pt x="0" y="1195"/>
                  </a:lnTo>
                  <a:lnTo>
                    <a:pt x="1194" y="2389"/>
                  </a:lnTo>
                  <a:lnTo>
                    <a:pt x="2389" y="1195"/>
                  </a:lnTo>
                </a:path>
              </a:pathLst>
            </a:custGeom>
            <a:solidFill>
              <a:schemeClr val="accent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rtlCol="0" anchor="t" anchorCtr="0" upright="1">
              <a:noAutofit/>
            </a:bodyPr>
            <a:lstStyle>
              <a:defPPr>
                <a:defRPr lang="es-ES"/>
              </a:defPPr>
            </a:lstStyle>
            <a:p>
              <a:pPr rtl="0"/>
              <a:endParaRPr lang="es-ES" dirty="0"/>
            </a:p>
          </p:txBody>
        </p:sp>
      </p:grpSp>
      <p:sp>
        <p:nvSpPr>
          <p:cNvPr id="16" name="Título 1">
            <a:extLst>
              <a:ext uri="{FF2B5EF4-FFF2-40B4-BE49-F238E27FC236}">
                <a16:creationId xmlns:a16="http://schemas.microsoft.com/office/drawing/2014/main" id="{109B023A-F28F-184D-BA48-3F1C0502AE0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318885" y="3499667"/>
            <a:ext cx="4939666" cy="2542810"/>
          </a:xfrm>
          <a:prstGeom prst="rect">
            <a:avLst/>
          </a:prstGeom>
        </p:spPr>
        <p:txBody>
          <a:bodyPr lIns="0" tIns="0" rIns="0" bIns="0" rtlCol="0" anchor="b" anchorCtr="0">
            <a:noAutofit/>
          </a:bodyPr>
          <a:lstStyle>
            <a:lvl1pPr>
              <a:defRPr lang="es-ES" sz="4400" b="1" i="0">
                <a:solidFill>
                  <a:schemeClr val="bg1"/>
                </a:solidFill>
                <a:latin typeface="+mj-lt"/>
              </a:defRPr>
            </a:lvl1pPr>
          </a:lstStyle>
          <a:p>
            <a:pPr rtl="0"/>
            <a:r>
              <a:rPr lang="es-ES"/>
              <a:t>Haga clic para agregar un título </a:t>
            </a:r>
          </a:p>
        </p:txBody>
      </p:sp>
      <p:cxnSp>
        <p:nvCxnSpPr>
          <p:cNvPr id="4" name="Conector recto 3">
            <a:extLst>
              <a:ext uri="{FF2B5EF4-FFF2-40B4-BE49-F238E27FC236}">
                <a16:creationId xmlns:a16="http://schemas.microsoft.com/office/drawing/2014/main" id="{E66081BA-9135-73B1-DCE5-77FD12431F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6347460" y="6313170"/>
            <a:ext cx="2133600" cy="3992"/>
          </a:xfrm>
          <a:prstGeom prst="line">
            <a:avLst/>
          </a:prstGeom>
          <a:ln w="101600">
            <a:solidFill>
              <a:schemeClr val="tx2">
                <a:lumMod val="75000"/>
              </a:schemeClr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7" name="Marcador de contenido 5">
            <a:extLst>
              <a:ext uri="{FF2B5EF4-FFF2-40B4-BE49-F238E27FC236}">
                <a16:creationId xmlns:a16="http://schemas.microsoft.com/office/drawing/2014/main" id="{8007FA9C-C4D5-89EC-C457-5F329A338E1E}"/>
              </a:ext>
            </a:extLst>
          </p:cNvPr>
          <p:cNvSpPr>
            <a:spLocks noGrp="1"/>
          </p:cNvSpPr>
          <p:nvPr>
            <p:ph sz="quarter" idx="14" hasCustomPrompt="1"/>
          </p:nvPr>
        </p:nvSpPr>
        <p:spPr>
          <a:xfrm>
            <a:off x="603885" y="457201"/>
            <a:ext cx="5198269" cy="2305050"/>
          </a:xfrm>
        </p:spPr>
        <p:txBody>
          <a:bodyPr lIns="0" tIns="274320" rtlCol="0">
            <a:normAutofit/>
          </a:bodyPr>
          <a:lstStyle>
            <a:lvl1pPr marL="457200" indent="-457200">
              <a:spcBef>
                <a:spcPts val="1800"/>
              </a:spcBef>
              <a:buFont typeface="+mj-lt"/>
              <a:buAutoNum type="arabicPeriod"/>
              <a:defRPr lang="es-ES" sz="2000"/>
            </a:lvl1pPr>
            <a:lvl2pPr marL="914400" indent="-457200">
              <a:spcBef>
                <a:spcPts val="1800"/>
              </a:spcBef>
              <a:buFont typeface="+mj-lt"/>
              <a:buAutoNum type="alphaLcPeriod"/>
              <a:defRPr lang="es-ES" sz="2000"/>
            </a:lvl2pPr>
            <a:lvl3pPr marL="1371600" indent="-457200">
              <a:spcBef>
                <a:spcPts val="1800"/>
              </a:spcBef>
              <a:buFont typeface="+mj-lt"/>
              <a:buAutoNum type="arabicParenR"/>
              <a:defRPr lang="es-ES" sz="2000"/>
            </a:lvl3pPr>
            <a:lvl4pPr marL="1371600" indent="0">
              <a:spcBef>
                <a:spcPts val="1800"/>
              </a:spcBef>
              <a:buFont typeface="+mj-lt"/>
              <a:buNone/>
              <a:defRPr lang="es-ES" sz="2000"/>
            </a:lvl4pPr>
            <a:lvl5pPr marL="2286000" indent="-457200">
              <a:spcBef>
                <a:spcPts val="1800"/>
              </a:spcBef>
              <a:buFont typeface="+mj-lt"/>
              <a:buAutoNum type="arabicPeriod"/>
              <a:defRPr lang="es-ES" sz="2000"/>
            </a:lvl5pPr>
          </a:lstStyle>
          <a:p>
            <a:pPr lvl="0" rtl="0"/>
            <a:r>
              <a:rPr lang="es-ES"/>
              <a:t>Haga clic para agregar contenido</a:t>
            </a:r>
          </a:p>
          <a:p>
            <a:pPr lvl="1" rtl="0"/>
            <a:r>
              <a:rPr lang="es-ES"/>
              <a:t>Segundo nivel</a:t>
            </a:r>
          </a:p>
          <a:p>
            <a:pPr lvl="2" rtl="0"/>
            <a:r>
              <a:rPr lang="es-ES"/>
              <a:t>Tercer nivel</a:t>
            </a:r>
          </a:p>
          <a:p>
            <a:pPr lvl="3" rtl="0"/>
            <a:endParaRPr lang="es-ES" dirty="0"/>
          </a:p>
        </p:txBody>
      </p:sp>
      <p:sp>
        <p:nvSpPr>
          <p:cNvPr id="2" name="Marcador de contenido 5">
            <a:extLst>
              <a:ext uri="{FF2B5EF4-FFF2-40B4-BE49-F238E27FC236}">
                <a16:creationId xmlns:a16="http://schemas.microsoft.com/office/drawing/2014/main" id="{3AC171DA-232D-44C1-6B93-40BACB298F4B}"/>
              </a:ext>
            </a:extLst>
          </p:cNvPr>
          <p:cNvSpPr>
            <a:spLocks noGrp="1"/>
          </p:cNvSpPr>
          <p:nvPr>
            <p:ph sz="quarter" idx="15" hasCustomPrompt="1"/>
          </p:nvPr>
        </p:nvSpPr>
        <p:spPr>
          <a:xfrm>
            <a:off x="594360" y="2810595"/>
            <a:ext cx="5198269" cy="3319513"/>
          </a:xfrm>
        </p:spPr>
        <p:txBody>
          <a:bodyPr lIns="0" tIns="45720" rIns="0" bIns="0" rtlCol="0">
            <a:normAutofit/>
          </a:bodyPr>
          <a:lstStyle>
            <a:lvl1pPr marL="0" indent="0">
              <a:spcBef>
                <a:spcPts val="1800"/>
              </a:spcBef>
              <a:buFont typeface="Arial" panose="020B0604020202020204" pitchFamily="34" charset="0"/>
              <a:buNone/>
              <a:defRPr lang="es-ES" sz="2000"/>
            </a:lvl1pPr>
            <a:lvl2pPr marL="283464" indent="-283464">
              <a:spcBef>
                <a:spcPts val="1800"/>
              </a:spcBef>
              <a:defRPr lang="es-ES" sz="2000"/>
            </a:lvl2pPr>
            <a:lvl3pPr marL="548640" indent="-283464">
              <a:spcBef>
                <a:spcPts val="1800"/>
              </a:spcBef>
              <a:defRPr lang="es-ES" sz="2000"/>
            </a:lvl3pPr>
            <a:lvl4pPr marL="822960" indent="-283464">
              <a:spcBef>
                <a:spcPts val="1800"/>
              </a:spcBef>
              <a:defRPr lang="es-ES" sz="2000"/>
            </a:lvl4pPr>
            <a:lvl5pPr marL="1005840" indent="-283464">
              <a:spcBef>
                <a:spcPts val="1800"/>
              </a:spcBef>
              <a:defRPr lang="es-ES" sz="2000"/>
            </a:lvl5pPr>
          </a:lstStyle>
          <a:p>
            <a:pPr lvl="0" rtl="0"/>
            <a:r>
              <a:rPr lang="es-ES"/>
              <a:t>Haga clic para agregar contenido</a:t>
            </a:r>
          </a:p>
          <a:p>
            <a:pPr lvl="1" rtl="0"/>
            <a:r>
              <a:rPr lang="es-ES"/>
              <a:t>Segundo nivel</a:t>
            </a:r>
          </a:p>
          <a:p>
            <a:pPr lvl="2" rtl="0"/>
            <a:r>
              <a:rPr lang="es-ES"/>
              <a:t>Tercer nivel</a:t>
            </a:r>
          </a:p>
          <a:p>
            <a:pPr lvl="3" rtl="0"/>
            <a:r>
              <a:rPr lang="es-ES"/>
              <a:t>Cuarto nivel</a:t>
            </a:r>
          </a:p>
          <a:p>
            <a:pPr lvl="4" rtl="0"/>
            <a:r>
              <a:rPr lang="es-ES"/>
              <a:t>Quinto nivel</a:t>
            </a:r>
          </a:p>
        </p:txBody>
      </p:sp>
      <p:sp>
        <p:nvSpPr>
          <p:cNvPr id="10" name="Marcador de número de diapositiva 9">
            <a:extLst>
              <a:ext uri="{FF2B5EF4-FFF2-40B4-BE49-F238E27FC236}">
                <a16:creationId xmlns:a16="http://schemas.microsoft.com/office/drawing/2014/main" id="{05D79B4B-A9BD-581F-536E-DE7CF728F8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s-ES"/>
            </a:defPPr>
          </a:lstStyle>
          <a:p>
            <a:pPr rtl="0"/>
            <a:fld id="{294A09A9-5501-47C1-A89A-A340965A2BE2}" type="slidenum">
              <a:rPr lang="es-ES" smtClean="0"/>
              <a:pPr rtl="0"/>
              <a:t>‹Nº›</a:t>
            </a:fld>
            <a:endParaRPr lang="es-ES" dirty="0">
              <a:latin typeface="+mn-lt"/>
            </a:endParaRPr>
          </a:p>
        </p:txBody>
      </p:sp>
      <p:sp>
        <p:nvSpPr>
          <p:cNvPr id="8" name="Marcador de fecha 7">
            <a:extLst>
              <a:ext uri="{FF2B5EF4-FFF2-40B4-BE49-F238E27FC236}">
                <a16:creationId xmlns:a16="http://schemas.microsoft.com/office/drawing/2014/main" id="{C5EA2E64-5690-A56B-7051-476EC7BADA55}"/>
              </a:ext>
            </a:extLst>
          </p:cNvPr>
          <p:cNvSpPr>
            <a:spLocks noGrp="1"/>
          </p:cNvSpPr>
          <p:nvPr>
            <p:ph type="dt" sz="half" idx="11"/>
          </p:nvPr>
        </p:nvSpPr>
        <p:spPr/>
        <p:txBody>
          <a:bodyPr rtlCol="0"/>
          <a:lstStyle>
            <a:defPPr>
              <a:defRPr lang="es-ES"/>
            </a:defPPr>
          </a:lstStyle>
          <a:p>
            <a:pPr rtl="0"/>
            <a:endParaRPr lang="es-ES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55460680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600">
          <p15:clr>
            <a:srgbClr val="FBAE40"/>
          </p15:clr>
        </p15:guide>
        <p15:guide id="2" pos="7080">
          <p15:clr>
            <a:srgbClr val="FBAE40"/>
          </p15:clr>
        </p15:guide>
        <p15:guide id="3" pos="2880">
          <p15:clr>
            <a:srgbClr val="FBAE40"/>
          </p15:clr>
        </p15:guide>
        <p15:guide id="4" pos="5160">
          <p15:clr>
            <a:srgbClr val="FBAE40"/>
          </p15:clr>
        </p15:guide>
        <p15:guide id="5" pos="2520">
          <p15:clr>
            <a:srgbClr val="FBAE40"/>
          </p15:clr>
        </p15:guide>
        <p15:guide id="6" pos="4800">
          <p15:clr>
            <a:srgbClr val="FBAE40"/>
          </p15:clr>
        </p15:guide>
        <p15:guide id="7" orient="horz" pos="1224">
          <p15:clr>
            <a:srgbClr val="FBAE40"/>
          </p15:clr>
        </p15:guide>
        <p15:guide id="8" orient="horz" pos="1392">
          <p15:clr>
            <a:srgbClr val="FBAE40"/>
          </p15:clr>
        </p15:guide>
        <p15:guide id="10" orient="horz" pos="552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ido e imagen del título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ítulo 1">
            <a:extLst>
              <a:ext uri="{FF2B5EF4-FFF2-40B4-BE49-F238E27FC236}">
                <a16:creationId xmlns:a16="http://schemas.microsoft.com/office/drawing/2014/main" id="{109B023A-F28F-184D-BA48-3F1C0502AE0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5310" y="278129"/>
            <a:ext cx="5063490" cy="2354026"/>
          </a:xfrm>
          <a:prstGeom prst="rect">
            <a:avLst/>
          </a:prstGeom>
        </p:spPr>
        <p:txBody>
          <a:bodyPr lIns="0" tIns="0" rIns="0" bIns="0" rtlCol="0" anchor="b" anchorCtr="0">
            <a:noAutofit/>
          </a:bodyPr>
          <a:lstStyle>
            <a:lvl1pPr>
              <a:defRPr lang="es-ES" sz="4400" b="1" i="0">
                <a:solidFill>
                  <a:schemeClr val="bg1"/>
                </a:solidFill>
                <a:latin typeface="+mj-lt"/>
              </a:defRPr>
            </a:lvl1pPr>
          </a:lstStyle>
          <a:p>
            <a:pPr rtl="0"/>
            <a:r>
              <a:rPr lang="es-ES"/>
              <a:t>Haga clic para agregar un título </a:t>
            </a:r>
          </a:p>
        </p:txBody>
      </p:sp>
      <p:sp>
        <p:nvSpPr>
          <p:cNvPr id="3" name="Marcador de contenido 5">
            <a:extLst>
              <a:ext uri="{FF2B5EF4-FFF2-40B4-BE49-F238E27FC236}">
                <a16:creationId xmlns:a16="http://schemas.microsoft.com/office/drawing/2014/main" id="{1EF4505D-6803-3813-7738-049963427819}"/>
              </a:ext>
            </a:extLst>
          </p:cNvPr>
          <p:cNvSpPr>
            <a:spLocks noGrp="1"/>
          </p:cNvSpPr>
          <p:nvPr>
            <p:ph sz="quarter" idx="16" hasCustomPrompt="1"/>
          </p:nvPr>
        </p:nvSpPr>
        <p:spPr>
          <a:xfrm>
            <a:off x="594360" y="3279579"/>
            <a:ext cx="5044440" cy="2994415"/>
          </a:xfrm>
        </p:spPr>
        <p:txBody>
          <a:bodyPr lIns="0" tIns="228600" rIns="0" bIns="0" rtlCol="0">
            <a:normAutofit/>
          </a:bodyPr>
          <a:lstStyle>
            <a:lvl1pPr marL="0" indent="0">
              <a:spcBef>
                <a:spcPts val="1800"/>
              </a:spcBef>
              <a:buFont typeface="Arial" panose="020B0604020202020204" pitchFamily="34" charset="0"/>
              <a:buNone/>
              <a:defRPr lang="es-ES" sz="2000"/>
            </a:lvl1pPr>
            <a:lvl2pPr indent="-283464">
              <a:spcBef>
                <a:spcPts val="1800"/>
              </a:spcBef>
              <a:defRPr lang="es-ES" sz="2000"/>
            </a:lvl2pPr>
            <a:lvl3pPr indent="-283464">
              <a:spcBef>
                <a:spcPts val="1800"/>
              </a:spcBef>
              <a:defRPr lang="es-ES" sz="2000"/>
            </a:lvl3pPr>
            <a:lvl4pPr indent="-283464">
              <a:spcBef>
                <a:spcPts val="1800"/>
              </a:spcBef>
              <a:defRPr lang="es-ES" sz="2000"/>
            </a:lvl4pPr>
            <a:lvl5pPr indent="-283464">
              <a:spcBef>
                <a:spcPts val="1800"/>
              </a:spcBef>
              <a:defRPr lang="es-ES" sz="2000"/>
            </a:lvl5pPr>
          </a:lstStyle>
          <a:p>
            <a:pPr lvl="0" rtl="0"/>
            <a:r>
              <a:rPr lang="es-ES"/>
              <a:t>Haga clic para agregar contenido</a:t>
            </a:r>
          </a:p>
          <a:p>
            <a:pPr lvl="1" rtl="0"/>
            <a:r>
              <a:rPr lang="es-ES"/>
              <a:t>Segundo nivel</a:t>
            </a:r>
          </a:p>
          <a:p>
            <a:pPr lvl="2" rtl="0"/>
            <a:r>
              <a:rPr lang="es-ES"/>
              <a:t>Tercer nivel</a:t>
            </a:r>
          </a:p>
          <a:p>
            <a:pPr lvl="3" rtl="0"/>
            <a:r>
              <a:rPr lang="es-ES"/>
              <a:t>Cuarto nivel</a:t>
            </a:r>
          </a:p>
          <a:p>
            <a:pPr lvl="4" rtl="0"/>
            <a:r>
              <a:rPr lang="es-ES"/>
              <a:t>Quinto nivel</a:t>
            </a:r>
          </a:p>
        </p:txBody>
      </p:sp>
      <p:cxnSp>
        <p:nvCxnSpPr>
          <p:cNvPr id="4" name="Conector recto 3">
            <a:extLst>
              <a:ext uri="{FF2B5EF4-FFF2-40B4-BE49-F238E27FC236}">
                <a16:creationId xmlns:a16="http://schemas.microsoft.com/office/drawing/2014/main" id="{E66081BA-9135-73B1-DCE5-77FD12431F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594360" y="2997459"/>
            <a:ext cx="2133600" cy="3992"/>
          </a:xfrm>
          <a:prstGeom prst="line">
            <a:avLst/>
          </a:prstGeom>
          <a:ln w="101600">
            <a:solidFill>
              <a:schemeClr val="tx2">
                <a:lumMod val="75000"/>
              </a:schemeClr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2" name="Marcador de posición de imagen 11">
            <a:extLst>
              <a:ext uri="{FF2B5EF4-FFF2-40B4-BE49-F238E27FC236}">
                <a16:creationId xmlns:a16="http://schemas.microsoft.com/office/drawing/2014/main" id="{4658637A-5D36-6127-19BC-C203E23FA49F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096000" y="0"/>
            <a:ext cx="6118225" cy="6858000"/>
          </a:xfrm>
        </p:spPr>
        <p:txBody>
          <a:bodyPr rtlCol="0">
            <a:normAutofit/>
          </a:bodyPr>
          <a:lstStyle>
            <a:lvl1pPr marL="0" indent="0" algn="ctr">
              <a:buNone/>
              <a:defRPr lang="es-ES" sz="2000">
                <a:solidFill>
                  <a:schemeClr val="bg1"/>
                </a:solidFill>
              </a:defRPr>
            </a:lvl1pPr>
          </a:lstStyle>
          <a:p>
            <a:pPr rtl="0"/>
            <a:r>
              <a:rPr lang="es-ES"/>
              <a:t>Haga clic en el icono para agregar una imagen</a:t>
            </a:r>
          </a:p>
        </p:txBody>
      </p:sp>
      <p:sp>
        <p:nvSpPr>
          <p:cNvPr id="10" name="Marcador de número de diapositiva 9">
            <a:extLst>
              <a:ext uri="{FF2B5EF4-FFF2-40B4-BE49-F238E27FC236}">
                <a16:creationId xmlns:a16="http://schemas.microsoft.com/office/drawing/2014/main" id="{05D79B4B-A9BD-581F-536E-DE7CF728F8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s-ES"/>
            </a:defPPr>
          </a:lstStyle>
          <a:p>
            <a:pPr rtl="0"/>
            <a:fld id="{294A09A9-5501-47C1-A89A-A340965A2BE2}" type="slidenum">
              <a:rPr lang="es-ES" smtClean="0"/>
              <a:pPr rtl="0"/>
              <a:t>‹Nº›</a:t>
            </a:fld>
            <a:endParaRPr lang="es-ES" dirty="0">
              <a:latin typeface="+mn-lt"/>
            </a:endParaRPr>
          </a:p>
        </p:txBody>
      </p:sp>
      <p:sp>
        <p:nvSpPr>
          <p:cNvPr id="8" name="Marcador de fecha 7">
            <a:extLst>
              <a:ext uri="{FF2B5EF4-FFF2-40B4-BE49-F238E27FC236}">
                <a16:creationId xmlns:a16="http://schemas.microsoft.com/office/drawing/2014/main" id="{C5EA2E64-5690-A56B-7051-476EC7BADA55}"/>
              </a:ext>
            </a:extLst>
          </p:cNvPr>
          <p:cNvSpPr>
            <a:spLocks noGrp="1"/>
          </p:cNvSpPr>
          <p:nvPr>
            <p:ph type="dt" sz="half" idx="11"/>
          </p:nvPr>
        </p:nvSpPr>
        <p:spPr/>
        <p:txBody>
          <a:bodyPr rtlCol="0"/>
          <a:lstStyle>
            <a:defPPr>
              <a:defRPr lang="es-ES"/>
            </a:defPPr>
          </a:lstStyle>
          <a:p>
            <a:pPr rtl="0"/>
            <a:endParaRPr lang="es-ES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42931976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600">
          <p15:clr>
            <a:srgbClr val="FBAE40"/>
          </p15:clr>
        </p15:guide>
        <p15:guide id="2" pos="7080">
          <p15:clr>
            <a:srgbClr val="FBAE40"/>
          </p15:clr>
        </p15:guide>
        <p15:guide id="3" pos="2880">
          <p15:clr>
            <a:srgbClr val="FBAE40"/>
          </p15:clr>
        </p15:guide>
        <p15:guide id="4" pos="5160">
          <p15:clr>
            <a:srgbClr val="FBAE40"/>
          </p15:clr>
        </p15:guide>
        <p15:guide id="5" pos="2520">
          <p15:clr>
            <a:srgbClr val="FBAE40"/>
          </p15:clr>
        </p15:guide>
        <p15:guide id="6" pos="4800">
          <p15:clr>
            <a:srgbClr val="FBAE40"/>
          </p15:clr>
        </p15:guide>
        <p15:guide id="7" orient="horz" pos="1224">
          <p15:clr>
            <a:srgbClr val="FBAE40"/>
          </p15:clr>
        </p15:guide>
        <p15:guide id="8" orient="horz" pos="1392">
          <p15:clr>
            <a:srgbClr val="FBAE40"/>
          </p15:clr>
        </p15:guide>
        <p15:guide id="10" orient="horz" pos="552">
          <p15:clr>
            <a:srgbClr val="FBAE40"/>
          </p15:clr>
        </p15:guide>
      </p15:sldGuideLst>
    </p:ext>
  </p:extLs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ido y tabla del título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upo 4">
            <a:extLst>
              <a:ext uri="{FF2B5EF4-FFF2-40B4-BE49-F238E27FC236}">
                <a16:creationId xmlns:a16="http://schemas.microsoft.com/office/drawing/2014/main" id="{CF555767-B3D8-BD57-1D42-7F6E1E6689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/>
          </p:cNvGrpSpPr>
          <p:nvPr userDrawn="1"/>
        </p:nvGrpSpPr>
        <p:grpSpPr bwMode="auto">
          <a:xfrm rot="16200000" flipV="1">
            <a:off x="0" y="3900132"/>
            <a:ext cx="2959226" cy="2959226"/>
            <a:chOff x="0" y="12289"/>
            <a:chExt cx="3550" cy="3551"/>
          </a:xfrm>
        </p:grpSpPr>
        <p:sp>
          <p:nvSpPr>
            <p:cNvPr id="9" name="Forma libre 13">
              <a:extLst>
                <a:ext uri="{FF2B5EF4-FFF2-40B4-BE49-F238E27FC236}">
                  <a16:creationId xmlns:a16="http://schemas.microsoft.com/office/drawing/2014/main" id="{BC972B6D-098C-52F6-E990-52623B368FB1}"/>
                </a:ext>
              </a:extLst>
            </p:cNvPr>
            <p:cNvSpPr>
              <a:spLocks/>
            </p:cNvSpPr>
            <p:nvPr/>
          </p:nvSpPr>
          <p:spPr bwMode="auto">
            <a:xfrm>
              <a:off x="0" y="12289"/>
              <a:ext cx="1789" cy="2386"/>
            </a:xfrm>
            <a:custGeom>
              <a:avLst/>
              <a:gdLst>
                <a:gd name="T0" fmla="*/ 0 w 1789"/>
                <a:gd name="T1" fmla="+- 0 12290 12290"/>
                <a:gd name="T2" fmla="*/ 12290 h 2386"/>
                <a:gd name="T3" fmla="*/ 0 w 1789"/>
                <a:gd name="T4" fmla="+- 0 13484 12290"/>
                <a:gd name="T5" fmla="*/ 13484 h 2386"/>
                <a:gd name="T6" fmla="*/ 1192 w 1789"/>
                <a:gd name="T7" fmla="+- 0 14676 12290"/>
                <a:gd name="T8" fmla="*/ 14676 h 2386"/>
                <a:gd name="T9" fmla="*/ 1789 w 1789"/>
                <a:gd name="T10" fmla="+- 0 14079 12290"/>
                <a:gd name="T11" fmla="*/ 14079 h 2386"/>
                <a:gd name="T12" fmla="*/ 0 w 1789"/>
                <a:gd name="T13" fmla="+- 0 12290 12290"/>
                <a:gd name="T14" fmla="*/ 12290 h 2386"/>
              </a:gdLst>
              <a:ahLst/>
              <a:cxnLst>
                <a:cxn ang="0">
                  <a:pos x="T0" y="T2"/>
                </a:cxn>
                <a:cxn ang="0">
                  <a:pos x="T3" y="T5"/>
                </a:cxn>
                <a:cxn ang="0">
                  <a:pos x="T6" y="T8"/>
                </a:cxn>
                <a:cxn ang="0">
                  <a:pos x="T9" y="T11"/>
                </a:cxn>
                <a:cxn ang="0">
                  <a:pos x="T12" y="T14"/>
                </a:cxn>
              </a:cxnLst>
              <a:rect l="0" t="0" r="r" b="b"/>
              <a:pathLst>
                <a:path w="1789" h="2386">
                  <a:moveTo>
                    <a:pt x="0" y="0"/>
                  </a:moveTo>
                  <a:lnTo>
                    <a:pt x="0" y="1194"/>
                  </a:lnTo>
                  <a:lnTo>
                    <a:pt x="1192" y="2386"/>
                  </a:lnTo>
                  <a:lnTo>
                    <a:pt x="1789" y="178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rtlCol="0" anchor="t" anchorCtr="0" upright="1">
              <a:noAutofit/>
            </a:bodyPr>
            <a:lstStyle>
              <a:defPPr>
                <a:defRPr lang="es-ES"/>
              </a:defPPr>
            </a:lstStyle>
            <a:p>
              <a:pPr rtl="0"/>
              <a:endParaRPr lang="es-ES" dirty="0"/>
            </a:p>
          </p:txBody>
        </p:sp>
        <p:sp>
          <p:nvSpPr>
            <p:cNvPr id="15" name="Forma libre 14">
              <a:extLst>
                <a:ext uri="{FF2B5EF4-FFF2-40B4-BE49-F238E27FC236}">
                  <a16:creationId xmlns:a16="http://schemas.microsoft.com/office/drawing/2014/main" id="{3F0D3EE3-9A8C-531D-1EEE-1AFAB9F3BCAE}"/>
                </a:ext>
              </a:extLst>
            </p:cNvPr>
            <p:cNvSpPr>
              <a:spLocks/>
            </p:cNvSpPr>
            <p:nvPr/>
          </p:nvSpPr>
          <p:spPr bwMode="auto">
            <a:xfrm>
              <a:off x="0" y="14678"/>
              <a:ext cx="1162" cy="1162"/>
            </a:xfrm>
            <a:custGeom>
              <a:avLst/>
              <a:gdLst>
                <a:gd name="T0" fmla="*/ 0 w 1162"/>
                <a:gd name="T1" fmla="+- 0 14679 14679"/>
                <a:gd name="T2" fmla="*/ 14679 h 1162"/>
                <a:gd name="T3" fmla="*/ 0 w 1162"/>
                <a:gd name="T4" fmla="+- 0 15840 14679"/>
                <a:gd name="T5" fmla="*/ 15840 h 1162"/>
                <a:gd name="T6" fmla="*/ 1161 w 1162"/>
                <a:gd name="T7" fmla="+- 0 15840 14679"/>
                <a:gd name="T8" fmla="*/ 15840 h 1162"/>
                <a:gd name="T9" fmla="*/ 0 w 1162"/>
                <a:gd name="T10" fmla="+- 0 14679 14679"/>
                <a:gd name="T11" fmla="*/ 14679 h 1162"/>
              </a:gdLst>
              <a:ahLst/>
              <a:cxnLst>
                <a:cxn ang="0">
                  <a:pos x="T0" y="T2"/>
                </a:cxn>
                <a:cxn ang="0">
                  <a:pos x="T3" y="T5"/>
                </a:cxn>
                <a:cxn ang="0">
                  <a:pos x="T6" y="T8"/>
                </a:cxn>
                <a:cxn ang="0">
                  <a:pos x="T9" y="T11"/>
                </a:cxn>
              </a:cxnLst>
              <a:rect l="0" t="0" r="r" b="b"/>
              <a:pathLst>
                <a:path w="1162" h="1162">
                  <a:moveTo>
                    <a:pt x="0" y="0"/>
                  </a:moveTo>
                  <a:lnTo>
                    <a:pt x="0" y="1161"/>
                  </a:lnTo>
                  <a:lnTo>
                    <a:pt x="1161" y="116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rtlCol="0" anchor="t" anchorCtr="0" upright="1">
              <a:noAutofit/>
            </a:bodyPr>
            <a:lstStyle>
              <a:defPPr>
                <a:defRPr lang="es-ES"/>
              </a:defPPr>
            </a:lstStyle>
            <a:p>
              <a:pPr rtl="0"/>
              <a:endParaRPr lang="es-ES" dirty="0"/>
            </a:p>
          </p:txBody>
        </p:sp>
        <p:sp>
          <p:nvSpPr>
            <p:cNvPr id="17" name="Forma libre 15">
              <a:extLst>
                <a:ext uri="{FF2B5EF4-FFF2-40B4-BE49-F238E27FC236}">
                  <a16:creationId xmlns:a16="http://schemas.microsoft.com/office/drawing/2014/main" id="{A2BE192C-1768-890B-EC1B-5ED6E1F82590}"/>
                </a:ext>
              </a:extLst>
            </p:cNvPr>
            <p:cNvSpPr>
              <a:spLocks/>
            </p:cNvSpPr>
            <p:nvPr/>
          </p:nvSpPr>
          <p:spPr bwMode="auto">
            <a:xfrm>
              <a:off x="1221" y="14675"/>
              <a:ext cx="2329" cy="1165"/>
            </a:xfrm>
            <a:custGeom>
              <a:avLst/>
              <a:gdLst>
                <a:gd name="T0" fmla="+- 0 3550 1221"/>
                <a:gd name="T1" fmla="*/ T0 w 2329"/>
                <a:gd name="T2" fmla="+- 0 15840 14676"/>
                <a:gd name="T3" fmla="*/ 15840 h 1165"/>
                <a:gd name="T4" fmla="+- 0 2386 1221"/>
                <a:gd name="T5" fmla="*/ T4 w 2329"/>
                <a:gd name="T6" fmla="+- 0 14676 14676"/>
                <a:gd name="T7" fmla="*/ 14676 h 1165"/>
                <a:gd name="T8" fmla="+- 0 1221 1221"/>
                <a:gd name="T9" fmla="*/ T8 w 2329"/>
                <a:gd name="T10" fmla="+- 0 15840 14676"/>
                <a:gd name="T11" fmla="*/ 15840 h 1165"/>
                <a:gd name="T12" fmla="+- 0 3550 1221"/>
                <a:gd name="T13" fmla="*/ T12 w 2329"/>
                <a:gd name="T14" fmla="+- 0 15840 14676"/>
                <a:gd name="T15" fmla="*/ 15840 h 1165"/>
              </a:gdLst>
              <a:ahLst/>
              <a:cxnLst>
                <a:cxn ang="0">
                  <a:pos x="T1" y="T3"/>
                </a:cxn>
                <a:cxn ang="0">
                  <a:pos x="T5" y="T7"/>
                </a:cxn>
                <a:cxn ang="0">
                  <a:pos x="T9" y="T11"/>
                </a:cxn>
                <a:cxn ang="0">
                  <a:pos x="T13" y="T15"/>
                </a:cxn>
              </a:cxnLst>
              <a:rect l="0" t="0" r="r" b="b"/>
              <a:pathLst>
                <a:path w="2329" h="1165">
                  <a:moveTo>
                    <a:pt x="2329" y="1164"/>
                  </a:moveTo>
                  <a:lnTo>
                    <a:pt x="1165" y="0"/>
                  </a:lnTo>
                  <a:lnTo>
                    <a:pt x="0" y="1164"/>
                  </a:lnTo>
                  <a:lnTo>
                    <a:pt x="2329" y="1164"/>
                  </a:lnTo>
                </a:path>
              </a:pathLst>
            </a:custGeom>
            <a:solidFill>
              <a:schemeClr val="accent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rtlCol="0" anchor="t" anchorCtr="0" upright="1">
              <a:noAutofit/>
            </a:bodyPr>
            <a:lstStyle>
              <a:defPPr>
                <a:defRPr lang="es-ES"/>
              </a:defPPr>
            </a:lstStyle>
            <a:p>
              <a:pPr rtl="0"/>
              <a:endParaRPr lang="es-ES" dirty="0"/>
            </a:p>
          </p:txBody>
        </p:sp>
      </p:grpSp>
      <p:sp>
        <p:nvSpPr>
          <p:cNvPr id="16" name="Título 1">
            <a:extLst>
              <a:ext uri="{FF2B5EF4-FFF2-40B4-BE49-F238E27FC236}">
                <a16:creationId xmlns:a16="http://schemas.microsoft.com/office/drawing/2014/main" id="{109B023A-F28F-184D-BA48-3F1C0502AE0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661409" y="4661717"/>
            <a:ext cx="7936230" cy="1380760"/>
          </a:xfrm>
          <a:prstGeom prst="rect">
            <a:avLst/>
          </a:prstGeom>
        </p:spPr>
        <p:txBody>
          <a:bodyPr lIns="0" tIns="0" rIns="0" bIns="0" rtlCol="0" anchor="b" anchorCtr="0">
            <a:noAutofit/>
          </a:bodyPr>
          <a:lstStyle>
            <a:lvl1pPr>
              <a:defRPr lang="es-ES" sz="4400" b="1" i="0">
                <a:solidFill>
                  <a:schemeClr val="bg1"/>
                </a:solidFill>
                <a:latin typeface="+mj-lt"/>
              </a:defRPr>
            </a:lvl1pPr>
          </a:lstStyle>
          <a:p>
            <a:pPr rtl="0"/>
            <a:r>
              <a:rPr lang="es-ES"/>
              <a:t>Haga clic para agregar un título </a:t>
            </a:r>
          </a:p>
        </p:txBody>
      </p:sp>
      <p:cxnSp>
        <p:nvCxnSpPr>
          <p:cNvPr id="4" name="Conector recto 3">
            <a:extLst>
              <a:ext uri="{FF2B5EF4-FFF2-40B4-BE49-F238E27FC236}">
                <a16:creationId xmlns:a16="http://schemas.microsoft.com/office/drawing/2014/main" id="{E66081BA-9135-73B1-DCE5-77FD12431F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3670935" y="6313170"/>
            <a:ext cx="2133600" cy="3992"/>
          </a:xfrm>
          <a:prstGeom prst="line">
            <a:avLst/>
          </a:prstGeom>
          <a:ln w="101600">
            <a:solidFill>
              <a:schemeClr val="tx2">
                <a:lumMod val="75000"/>
              </a:schemeClr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7" name="Marcador de contenido 5">
            <a:extLst>
              <a:ext uri="{FF2B5EF4-FFF2-40B4-BE49-F238E27FC236}">
                <a16:creationId xmlns:a16="http://schemas.microsoft.com/office/drawing/2014/main" id="{8007FA9C-C4D5-89EC-C457-5F329A338E1E}"/>
              </a:ext>
            </a:extLst>
          </p:cNvPr>
          <p:cNvSpPr>
            <a:spLocks noGrp="1"/>
          </p:cNvSpPr>
          <p:nvPr>
            <p:ph sz="quarter" idx="14" hasCustomPrompt="1"/>
          </p:nvPr>
        </p:nvSpPr>
        <p:spPr>
          <a:xfrm>
            <a:off x="603885" y="584005"/>
            <a:ext cx="2825115" cy="3999060"/>
          </a:xfrm>
        </p:spPr>
        <p:txBody>
          <a:bodyPr lIns="0" tIns="274320" rtlCol="0">
            <a:normAutofit/>
          </a:bodyPr>
          <a:lstStyle>
            <a:lvl1pPr marL="0" indent="0">
              <a:spcBef>
                <a:spcPts val="1800"/>
              </a:spcBef>
              <a:buFont typeface="Arial" panose="020B0604020202020204" pitchFamily="34" charset="0"/>
              <a:buNone/>
              <a:defRPr lang="es-ES" sz="2000"/>
            </a:lvl1pPr>
            <a:lvl2pPr marL="457200" indent="0">
              <a:spcBef>
                <a:spcPts val="1800"/>
              </a:spcBef>
              <a:buNone/>
              <a:defRPr lang="es-ES" sz="2000"/>
            </a:lvl2pPr>
            <a:lvl3pPr marL="914400" indent="0">
              <a:spcBef>
                <a:spcPts val="1800"/>
              </a:spcBef>
              <a:buNone/>
              <a:defRPr lang="es-ES" sz="2000"/>
            </a:lvl3pPr>
            <a:lvl4pPr marL="1371600" indent="0">
              <a:spcBef>
                <a:spcPts val="1800"/>
              </a:spcBef>
              <a:buNone/>
              <a:defRPr lang="es-ES" sz="2000"/>
            </a:lvl4pPr>
            <a:lvl5pPr marL="1828800" indent="0">
              <a:spcBef>
                <a:spcPts val="1800"/>
              </a:spcBef>
              <a:buNone/>
              <a:defRPr lang="es-ES" sz="2000"/>
            </a:lvl5pPr>
          </a:lstStyle>
          <a:p>
            <a:pPr lvl="0" rtl="0"/>
            <a:r>
              <a:rPr lang="es-ES"/>
              <a:t>Haga clic para agregar contenido</a:t>
            </a:r>
          </a:p>
          <a:p>
            <a:pPr lvl="1" rtl="0"/>
            <a:r>
              <a:rPr lang="es-ES"/>
              <a:t>Segundo nivel</a:t>
            </a:r>
          </a:p>
          <a:p>
            <a:pPr lvl="2" rtl="0"/>
            <a:r>
              <a:rPr lang="es-ES"/>
              <a:t>Tercer nivel</a:t>
            </a:r>
          </a:p>
          <a:p>
            <a:pPr lvl="3" rtl="0"/>
            <a:r>
              <a:rPr lang="es-ES"/>
              <a:t>Cuarto nivel</a:t>
            </a:r>
          </a:p>
          <a:p>
            <a:pPr lvl="4" rtl="0"/>
            <a:r>
              <a:rPr lang="es-ES"/>
              <a:t>Quinto nivel</a:t>
            </a:r>
          </a:p>
        </p:txBody>
      </p:sp>
      <p:sp>
        <p:nvSpPr>
          <p:cNvPr id="6" name="Marcador de contenido 5">
            <a:extLst>
              <a:ext uri="{FF2B5EF4-FFF2-40B4-BE49-F238E27FC236}">
                <a16:creationId xmlns:a16="http://schemas.microsoft.com/office/drawing/2014/main" id="{5BCAAA28-C292-C527-AD35-90836B8BB97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3670934" y="584005"/>
            <a:ext cx="7926705" cy="3999060"/>
          </a:xfrm>
        </p:spPr>
        <p:txBody>
          <a:bodyPr lIns="0" rtlCol="0">
            <a:normAutofit/>
          </a:bodyPr>
          <a:lstStyle>
            <a:lvl1pPr marL="0" indent="0">
              <a:spcBef>
                <a:spcPts val="1800"/>
              </a:spcBef>
              <a:buNone/>
              <a:defRPr lang="es-ES" sz="2000"/>
            </a:lvl1pPr>
            <a:lvl2pPr>
              <a:spcBef>
                <a:spcPts val="600"/>
              </a:spcBef>
              <a:defRPr lang="es-ES" sz="2000"/>
            </a:lvl2pPr>
            <a:lvl3pPr>
              <a:spcBef>
                <a:spcPts val="1800"/>
              </a:spcBef>
              <a:defRPr lang="es-ES" sz="2000"/>
            </a:lvl3pPr>
            <a:lvl4pPr>
              <a:spcBef>
                <a:spcPts val="1800"/>
              </a:spcBef>
              <a:defRPr lang="es-ES" sz="2000"/>
            </a:lvl4pPr>
            <a:lvl5pPr>
              <a:spcBef>
                <a:spcPts val="1800"/>
              </a:spcBef>
              <a:defRPr lang="es-ES" sz="2000"/>
            </a:lvl5pPr>
          </a:lstStyle>
          <a:p>
            <a:pPr lvl="0" rtl="0"/>
            <a:r>
              <a:rPr lang="es-ES"/>
              <a:t>Haga clic para agregar contenido</a:t>
            </a:r>
          </a:p>
          <a:p>
            <a:pPr lvl="1" rtl="0"/>
            <a:r>
              <a:rPr lang="es-ES"/>
              <a:t>Segundo nivel</a:t>
            </a:r>
          </a:p>
          <a:p>
            <a:pPr lvl="2" rtl="0"/>
            <a:r>
              <a:rPr lang="es-ES"/>
              <a:t>Tercer nivel</a:t>
            </a:r>
          </a:p>
          <a:p>
            <a:pPr lvl="3" rtl="0"/>
            <a:r>
              <a:rPr lang="es-ES"/>
              <a:t>Cuarto nivel</a:t>
            </a:r>
          </a:p>
          <a:p>
            <a:pPr lvl="4" rtl="0"/>
            <a:r>
              <a:rPr lang="es-ES"/>
              <a:t>Quinto nivel</a:t>
            </a:r>
          </a:p>
        </p:txBody>
      </p:sp>
      <p:sp>
        <p:nvSpPr>
          <p:cNvPr id="10" name="Marcador de número de diapositiva 9">
            <a:extLst>
              <a:ext uri="{FF2B5EF4-FFF2-40B4-BE49-F238E27FC236}">
                <a16:creationId xmlns:a16="http://schemas.microsoft.com/office/drawing/2014/main" id="{05D79B4B-A9BD-581F-536E-DE7CF728F8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s-ES"/>
            </a:defPPr>
          </a:lstStyle>
          <a:p>
            <a:pPr rtl="0"/>
            <a:fld id="{294A09A9-5501-47C1-A89A-A340965A2BE2}" type="slidenum">
              <a:rPr lang="es-ES" smtClean="0"/>
              <a:pPr rtl="0"/>
              <a:t>‹Nº›</a:t>
            </a:fld>
            <a:endParaRPr lang="es-ES" dirty="0">
              <a:latin typeface="+mn-lt"/>
            </a:endParaRPr>
          </a:p>
        </p:txBody>
      </p:sp>
      <p:sp>
        <p:nvSpPr>
          <p:cNvPr id="8" name="Marcador de fecha 7">
            <a:extLst>
              <a:ext uri="{FF2B5EF4-FFF2-40B4-BE49-F238E27FC236}">
                <a16:creationId xmlns:a16="http://schemas.microsoft.com/office/drawing/2014/main" id="{C5EA2E64-5690-A56B-7051-476EC7BADA55}"/>
              </a:ext>
            </a:extLst>
          </p:cNvPr>
          <p:cNvSpPr>
            <a:spLocks noGrp="1"/>
          </p:cNvSpPr>
          <p:nvPr>
            <p:ph type="dt" sz="half" idx="11"/>
          </p:nvPr>
        </p:nvSpPr>
        <p:spPr/>
        <p:txBody>
          <a:bodyPr rtlCol="0"/>
          <a:lstStyle>
            <a:defPPr>
              <a:defRPr lang="es-ES"/>
            </a:defPPr>
          </a:lstStyle>
          <a:p>
            <a:pPr rtl="0"/>
            <a:endParaRPr lang="es-ES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24432911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600">
          <p15:clr>
            <a:srgbClr val="FBAE40"/>
          </p15:clr>
        </p15:guide>
        <p15:guide id="2" pos="7080">
          <p15:clr>
            <a:srgbClr val="FBAE40"/>
          </p15:clr>
        </p15:guide>
        <p15:guide id="3" pos="2880">
          <p15:clr>
            <a:srgbClr val="FBAE40"/>
          </p15:clr>
        </p15:guide>
        <p15:guide id="4" pos="5160">
          <p15:clr>
            <a:srgbClr val="FBAE40"/>
          </p15:clr>
        </p15:guide>
        <p15:guide id="5" pos="2520">
          <p15:clr>
            <a:srgbClr val="FBAE40"/>
          </p15:clr>
        </p15:guide>
        <p15:guide id="6" pos="4800">
          <p15:clr>
            <a:srgbClr val="FBAE40"/>
          </p15:clr>
        </p15:guide>
        <p15:guide id="7" orient="horz" pos="1224">
          <p15:clr>
            <a:srgbClr val="FBAE40"/>
          </p15:clr>
        </p15:guide>
        <p15:guide id="8" orient="horz" pos="1392">
          <p15:clr>
            <a:srgbClr val="FBAE40"/>
          </p15:clr>
        </p15:guide>
        <p15:guide id="10" orient="horz" pos="552">
          <p15:clr>
            <a:srgbClr val="FBAE40"/>
          </p15:clr>
        </p15:guide>
      </p15:sldGuideLst>
    </p:ext>
  </p:extLs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ítulo y dos contenidos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upo 10">
            <a:extLst>
              <a:ext uri="{FF2B5EF4-FFF2-40B4-BE49-F238E27FC236}">
                <a16:creationId xmlns:a16="http://schemas.microsoft.com/office/drawing/2014/main" id="{C97D5AF2-684A-4A8D-3D82-B57D7AC446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/>
          </p:cNvGrpSpPr>
          <p:nvPr userDrawn="1"/>
        </p:nvGrpSpPr>
        <p:grpSpPr bwMode="auto">
          <a:xfrm rot="10800000">
            <a:off x="8870040" y="0"/>
            <a:ext cx="3325208" cy="3325208"/>
            <a:chOff x="0" y="12289"/>
            <a:chExt cx="3550" cy="3551"/>
          </a:xfrm>
        </p:grpSpPr>
        <p:sp>
          <p:nvSpPr>
            <p:cNvPr id="12" name="Forma libre 4">
              <a:extLst>
                <a:ext uri="{FF2B5EF4-FFF2-40B4-BE49-F238E27FC236}">
                  <a16:creationId xmlns:a16="http://schemas.microsoft.com/office/drawing/2014/main" id="{8CF5F650-F8F0-F4FE-44DA-1F14ADE428B2}"/>
                </a:ext>
              </a:extLst>
            </p:cNvPr>
            <p:cNvSpPr>
              <a:spLocks/>
            </p:cNvSpPr>
            <p:nvPr/>
          </p:nvSpPr>
          <p:spPr bwMode="auto">
            <a:xfrm>
              <a:off x="0" y="12289"/>
              <a:ext cx="1789" cy="2386"/>
            </a:xfrm>
            <a:custGeom>
              <a:avLst/>
              <a:gdLst>
                <a:gd name="T0" fmla="*/ 0 w 1789"/>
                <a:gd name="T1" fmla="+- 0 12290 12290"/>
                <a:gd name="T2" fmla="*/ 12290 h 2386"/>
                <a:gd name="T3" fmla="*/ 0 w 1789"/>
                <a:gd name="T4" fmla="+- 0 13484 12290"/>
                <a:gd name="T5" fmla="*/ 13484 h 2386"/>
                <a:gd name="T6" fmla="*/ 1192 w 1789"/>
                <a:gd name="T7" fmla="+- 0 14676 12290"/>
                <a:gd name="T8" fmla="*/ 14676 h 2386"/>
                <a:gd name="T9" fmla="*/ 1789 w 1789"/>
                <a:gd name="T10" fmla="+- 0 14079 12290"/>
                <a:gd name="T11" fmla="*/ 14079 h 2386"/>
                <a:gd name="T12" fmla="*/ 0 w 1789"/>
                <a:gd name="T13" fmla="+- 0 12290 12290"/>
                <a:gd name="T14" fmla="*/ 12290 h 2386"/>
              </a:gdLst>
              <a:ahLst/>
              <a:cxnLst>
                <a:cxn ang="0">
                  <a:pos x="T0" y="T2"/>
                </a:cxn>
                <a:cxn ang="0">
                  <a:pos x="T3" y="T5"/>
                </a:cxn>
                <a:cxn ang="0">
                  <a:pos x="T6" y="T8"/>
                </a:cxn>
                <a:cxn ang="0">
                  <a:pos x="T9" y="T11"/>
                </a:cxn>
                <a:cxn ang="0">
                  <a:pos x="T12" y="T14"/>
                </a:cxn>
              </a:cxnLst>
              <a:rect l="0" t="0" r="r" b="b"/>
              <a:pathLst>
                <a:path w="1789" h="2386">
                  <a:moveTo>
                    <a:pt x="0" y="0"/>
                  </a:moveTo>
                  <a:lnTo>
                    <a:pt x="0" y="1194"/>
                  </a:lnTo>
                  <a:lnTo>
                    <a:pt x="1192" y="2386"/>
                  </a:lnTo>
                  <a:lnTo>
                    <a:pt x="1789" y="178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rtlCol="0" anchor="t" anchorCtr="0" upright="1">
              <a:noAutofit/>
            </a:bodyPr>
            <a:lstStyle>
              <a:defPPr>
                <a:defRPr lang="es-ES"/>
              </a:defPPr>
            </a:lstStyle>
            <a:p>
              <a:pPr rtl="0"/>
              <a:endParaRPr lang="es-ES" dirty="0"/>
            </a:p>
          </p:txBody>
        </p:sp>
        <p:sp>
          <p:nvSpPr>
            <p:cNvPr id="13" name="Forma libre 5">
              <a:extLst>
                <a:ext uri="{FF2B5EF4-FFF2-40B4-BE49-F238E27FC236}">
                  <a16:creationId xmlns:a16="http://schemas.microsoft.com/office/drawing/2014/main" id="{18870924-E47D-404F-59B5-BD1C58F7B04C}"/>
                </a:ext>
              </a:extLst>
            </p:cNvPr>
            <p:cNvSpPr>
              <a:spLocks/>
            </p:cNvSpPr>
            <p:nvPr/>
          </p:nvSpPr>
          <p:spPr bwMode="auto">
            <a:xfrm>
              <a:off x="0" y="14678"/>
              <a:ext cx="1162" cy="1162"/>
            </a:xfrm>
            <a:custGeom>
              <a:avLst/>
              <a:gdLst>
                <a:gd name="T0" fmla="*/ 0 w 1162"/>
                <a:gd name="T1" fmla="+- 0 14679 14679"/>
                <a:gd name="T2" fmla="*/ 14679 h 1162"/>
                <a:gd name="T3" fmla="*/ 0 w 1162"/>
                <a:gd name="T4" fmla="+- 0 15840 14679"/>
                <a:gd name="T5" fmla="*/ 15840 h 1162"/>
                <a:gd name="T6" fmla="*/ 1161 w 1162"/>
                <a:gd name="T7" fmla="+- 0 15840 14679"/>
                <a:gd name="T8" fmla="*/ 15840 h 1162"/>
                <a:gd name="T9" fmla="*/ 0 w 1162"/>
                <a:gd name="T10" fmla="+- 0 14679 14679"/>
                <a:gd name="T11" fmla="*/ 14679 h 1162"/>
              </a:gdLst>
              <a:ahLst/>
              <a:cxnLst>
                <a:cxn ang="0">
                  <a:pos x="T0" y="T2"/>
                </a:cxn>
                <a:cxn ang="0">
                  <a:pos x="T3" y="T5"/>
                </a:cxn>
                <a:cxn ang="0">
                  <a:pos x="T6" y="T8"/>
                </a:cxn>
                <a:cxn ang="0">
                  <a:pos x="T9" y="T11"/>
                </a:cxn>
              </a:cxnLst>
              <a:rect l="0" t="0" r="r" b="b"/>
              <a:pathLst>
                <a:path w="1162" h="1162">
                  <a:moveTo>
                    <a:pt x="0" y="0"/>
                  </a:moveTo>
                  <a:lnTo>
                    <a:pt x="0" y="1161"/>
                  </a:lnTo>
                  <a:lnTo>
                    <a:pt x="1161" y="116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rtlCol="0" anchor="t" anchorCtr="0" upright="1">
              <a:noAutofit/>
            </a:bodyPr>
            <a:lstStyle>
              <a:defPPr>
                <a:defRPr lang="es-ES"/>
              </a:defPPr>
            </a:lstStyle>
            <a:p>
              <a:pPr rtl="0"/>
              <a:endParaRPr lang="es-ES" dirty="0"/>
            </a:p>
          </p:txBody>
        </p:sp>
        <p:sp>
          <p:nvSpPr>
            <p:cNvPr id="14" name="Forma libre 7">
              <a:extLst>
                <a:ext uri="{FF2B5EF4-FFF2-40B4-BE49-F238E27FC236}">
                  <a16:creationId xmlns:a16="http://schemas.microsoft.com/office/drawing/2014/main" id="{80806A65-E4FC-2F52-65B3-CC181E620C29}"/>
                </a:ext>
              </a:extLst>
            </p:cNvPr>
            <p:cNvSpPr>
              <a:spLocks/>
            </p:cNvSpPr>
            <p:nvPr/>
          </p:nvSpPr>
          <p:spPr bwMode="auto">
            <a:xfrm>
              <a:off x="1221" y="14675"/>
              <a:ext cx="2329" cy="1165"/>
            </a:xfrm>
            <a:custGeom>
              <a:avLst/>
              <a:gdLst>
                <a:gd name="T0" fmla="+- 0 3550 1221"/>
                <a:gd name="T1" fmla="*/ T0 w 2329"/>
                <a:gd name="T2" fmla="+- 0 15840 14676"/>
                <a:gd name="T3" fmla="*/ 15840 h 1165"/>
                <a:gd name="T4" fmla="+- 0 2386 1221"/>
                <a:gd name="T5" fmla="*/ T4 w 2329"/>
                <a:gd name="T6" fmla="+- 0 14676 14676"/>
                <a:gd name="T7" fmla="*/ 14676 h 1165"/>
                <a:gd name="T8" fmla="+- 0 1221 1221"/>
                <a:gd name="T9" fmla="*/ T8 w 2329"/>
                <a:gd name="T10" fmla="+- 0 15840 14676"/>
                <a:gd name="T11" fmla="*/ 15840 h 1165"/>
                <a:gd name="T12" fmla="+- 0 3550 1221"/>
                <a:gd name="T13" fmla="*/ T12 w 2329"/>
                <a:gd name="T14" fmla="+- 0 15840 14676"/>
                <a:gd name="T15" fmla="*/ 15840 h 1165"/>
              </a:gdLst>
              <a:ahLst/>
              <a:cxnLst>
                <a:cxn ang="0">
                  <a:pos x="T1" y="T3"/>
                </a:cxn>
                <a:cxn ang="0">
                  <a:pos x="T5" y="T7"/>
                </a:cxn>
                <a:cxn ang="0">
                  <a:pos x="T9" y="T11"/>
                </a:cxn>
                <a:cxn ang="0">
                  <a:pos x="T13" y="T15"/>
                </a:cxn>
              </a:cxnLst>
              <a:rect l="0" t="0" r="r" b="b"/>
              <a:pathLst>
                <a:path w="2329" h="1165">
                  <a:moveTo>
                    <a:pt x="2329" y="1164"/>
                  </a:moveTo>
                  <a:lnTo>
                    <a:pt x="1165" y="0"/>
                  </a:lnTo>
                  <a:lnTo>
                    <a:pt x="0" y="1164"/>
                  </a:lnTo>
                  <a:lnTo>
                    <a:pt x="2329" y="1164"/>
                  </a:lnTo>
                </a:path>
              </a:pathLst>
            </a:custGeom>
            <a:solidFill>
              <a:schemeClr val="accent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rtlCol="0" anchor="t" anchorCtr="0" upright="1">
              <a:noAutofit/>
            </a:bodyPr>
            <a:lstStyle>
              <a:defPPr>
                <a:defRPr lang="es-ES"/>
              </a:defPPr>
            </a:lstStyle>
            <a:p>
              <a:pPr rtl="0"/>
              <a:endParaRPr lang="es-ES" dirty="0"/>
            </a:p>
          </p:txBody>
        </p:sp>
      </p:grpSp>
      <p:sp>
        <p:nvSpPr>
          <p:cNvPr id="16" name="Título 1">
            <a:extLst>
              <a:ext uri="{FF2B5EF4-FFF2-40B4-BE49-F238E27FC236}">
                <a16:creationId xmlns:a16="http://schemas.microsoft.com/office/drawing/2014/main" id="{109B023A-F28F-184D-BA48-3F1C0502AE0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94360" y="198408"/>
            <a:ext cx="10972800" cy="1574317"/>
          </a:xfrm>
          <a:prstGeom prst="rect">
            <a:avLst/>
          </a:prstGeom>
        </p:spPr>
        <p:txBody>
          <a:bodyPr lIns="0" tIns="0" rIns="0" bIns="0" rtlCol="0" anchor="b" anchorCtr="0">
            <a:noAutofit/>
          </a:bodyPr>
          <a:lstStyle>
            <a:lvl1pPr>
              <a:defRPr lang="es-ES" sz="4400" b="1" i="0">
                <a:solidFill>
                  <a:schemeClr val="bg1"/>
                </a:solidFill>
                <a:latin typeface="+mj-lt"/>
              </a:defRPr>
            </a:lvl1pPr>
          </a:lstStyle>
          <a:p>
            <a:pPr rtl="0"/>
            <a:r>
              <a:rPr lang="es-ES"/>
              <a:t>Haga clic para agregar un título </a:t>
            </a:r>
          </a:p>
        </p:txBody>
      </p:sp>
      <p:cxnSp>
        <p:nvCxnSpPr>
          <p:cNvPr id="4" name="Conector recto 3">
            <a:extLst>
              <a:ext uri="{FF2B5EF4-FFF2-40B4-BE49-F238E27FC236}">
                <a16:creationId xmlns:a16="http://schemas.microsoft.com/office/drawing/2014/main" id="{E66081BA-9135-73B1-DCE5-77FD12431F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594360" y="2148840"/>
            <a:ext cx="2133600" cy="3992"/>
          </a:xfrm>
          <a:prstGeom prst="line">
            <a:avLst/>
          </a:prstGeom>
          <a:ln w="101600">
            <a:solidFill>
              <a:schemeClr val="tx2">
                <a:lumMod val="75000"/>
              </a:schemeClr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6" name="Marcador de contenido 5">
            <a:extLst>
              <a:ext uri="{FF2B5EF4-FFF2-40B4-BE49-F238E27FC236}">
                <a16:creationId xmlns:a16="http://schemas.microsoft.com/office/drawing/2014/main" id="{5BCAAA28-C292-C527-AD35-90836B8BB97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595523" y="2676525"/>
            <a:ext cx="5746750" cy="3597470"/>
          </a:xfrm>
        </p:spPr>
        <p:txBody>
          <a:bodyPr lIns="0" rtlCol="0">
            <a:normAutofit/>
          </a:bodyPr>
          <a:lstStyle>
            <a:lvl1pPr marL="0" indent="0">
              <a:spcBef>
                <a:spcPts val="1800"/>
              </a:spcBef>
              <a:buNone/>
              <a:defRPr lang="es-ES" sz="2000"/>
            </a:lvl1pPr>
            <a:lvl2pPr>
              <a:spcBef>
                <a:spcPts val="600"/>
              </a:spcBef>
              <a:defRPr lang="es-ES" sz="2000"/>
            </a:lvl2pPr>
            <a:lvl3pPr>
              <a:spcBef>
                <a:spcPts val="1800"/>
              </a:spcBef>
              <a:defRPr lang="es-ES" sz="2000"/>
            </a:lvl3pPr>
            <a:lvl4pPr>
              <a:spcBef>
                <a:spcPts val="1800"/>
              </a:spcBef>
              <a:defRPr lang="es-ES" sz="2000"/>
            </a:lvl4pPr>
            <a:lvl5pPr>
              <a:spcBef>
                <a:spcPts val="1800"/>
              </a:spcBef>
              <a:defRPr lang="es-ES" sz="2000"/>
            </a:lvl5pPr>
          </a:lstStyle>
          <a:p>
            <a:pPr lvl="0" rtl="0"/>
            <a:r>
              <a:rPr lang="es-ES"/>
              <a:t>Haga clic para agregar contenido</a:t>
            </a:r>
          </a:p>
          <a:p>
            <a:pPr lvl="1" rtl="0"/>
            <a:r>
              <a:rPr lang="es-ES"/>
              <a:t>Segundo nivel</a:t>
            </a:r>
          </a:p>
          <a:p>
            <a:pPr lvl="2" rtl="0"/>
            <a:r>
              <a:rPr lang="es-ES"/>
              <a:t>Tercer nivel</a:t>
            </a:r>
          </a:p>
          <a:p>
            <a:pPr lvl="3" rtl="0"/>
            <a:r>
              <a:rPr lang="es-ES"/>
              <a:t>Cuarto nivel</a:t>
            </a:r>
          </a:p>
          <a:p>
            <a:pPr lvl="4" rtl="0"/>
            <a:r>
              <a:rPr lang="es-ES"/>
              <a:t>Quinto nivel</a:t>
            </a:r>
          </a:p>
        </p:txBody>
      </p:sp>
      <p:sp>
        <p:nvSpPr>
          <p:cNvPr id="7" name="Marcador de contenido 5">
            <a:extLst>
              <a:ext uri="{FF2B5EF4-FFF2-40B4-BE49-F238E27FC236}">
                <a16:creationId xmlns:a16="http://schemas.microsoft.com/office/drawing/2014/main" id="{8007FA9C-C4D5-89EC-C457-5F329A338E1E}"/>
              </a:ext>
            </a:extLst>
          </p:cNvPr>
          <p:cNvSpPr>
            <a:spLocks noGrp="1"/>
          </p:cNvSpPr>
          <p:nvPr>
            <p:ph sz="quarter" idx="14" hasCustomPrompt="1"/>
          </p:nvPr>
        </p:nvSpPr>
        <p:spPr>
          <a:xfrm>
            <a:off x="7620000" y="2676525"/>
            <a:ext cx="3947160" cy="3597470"/>
          </a:xfrm>
        </p:spPr>
        <p:txBody>
          <a:bodyPr lIns="0" rtlCol="0">
            <a:normAutofit/>
          </a:bodyPr>
          <a:lstStyle>
            <a:lvl1pPr marL="342900" indent="-342900">
              <a:spcBef>
                <a:spcPts val="1800"/>
              </a:spcBef>
              <a:buFont typeface="Arial" panose="020B0604020202020204" pitchFamily="34" charset="0"/>
              <a:buChar char="•"/>
              <a:defRPr lang="es-ES" sz="2000"/>
            </a:lvl1pPr>
            <a:lvl2pPr>
              <a:spcBef>
                <a:spcPts val="1800"/>
              </a:spcBef>
              <a:defRPr lang="es-ES" sz="2000"/>
            </a:lvl2pPr>
            <a:lvl3pPr>
              <a:spcBef>
                <a:spcPts val="1800"/>
              </a:spcBef>
              <a:defRPr lang="es-ES" sz="2000"/>
            </a:lvl3pPr>
            <a:lvl4pPr>
              <a:spcBef>
                <a:spcPts val="1800"/>
              </a:spcBef>
              <a:defRPr lang="es-ES" sz="2000"/>
            </a:lvl4pPr>
            <a:lvl5pPr>
              <a:spcBef>
                <a:spcPts val="1800"/>
              </a:spcBef>
              <a:defRPr lang="es-ES" sz="2000"/>
            </a:lvl5pPr>
          </a:lstStyle>
          <a:p>
            <a:pPr lvl="0" rtl="0"/>
            <a:r>
              <a:rPr lang="es-ES"/>
              <a:t>Haga clic para agregar contenido</a:t>
            </a:r>
          </a:p>
          <a:p>
            <a:pPr lvl="1" rtl="0"/>
            <a:r>
              <a:rPr lang="es-ES"/>
              <a:t>Segundo nivel</a:t>
            </a:r>
          </a:p>
          <a:p>
            <a:pPr lvl="2" rtl="0"/>
            <a:r>
              <a:rPr lang="es-ES"/>
              <a:t>Tercer nivel</a:t>
            </a:r>
          </a:p>
          <a:p>
            <a:pPr lvl="3" rtl="0"/>
            <a:r>
              <a:rPr lang="es-ES"/>
              <a:t>Cuarto nivel</a:t>
            </a:r>
          </a:p>
          <a:p>
            <a:pPr lvl="4" rtl="0"/>
            <a:r>
              <a:rPr lang="es-ES"/>
              <a:t>Quinto nivel</a:t>
            </a:r>
          </a:p>
        </p:txBody>
      </p:sp>
      <p:sp>
        <p:nvSpPr>
          <p:cNvPr id="8" name="Marcador de fecha 7">
            <a:extLst>
              <a:ext uri="{FF2B5EF4-FFF2-40B4-BE49-F238E27FC236}">
                <a16:creationId xmlns:a16="http://schemas.microsoft.com/office/drawing/2014/main" id="{C5EA2E64-5690-A56B-7051-476EC7BADA55}"/>
              </a:ext>
            </a:extLst>
          </p:cNvPr>
          <p:cNvSpPr>
            <a:spLocks noGrp="1"/>
          </p:cNvSpPr>
          <p:nvPr>
            <p:ph type="dt" sz="half" idx="11"/>
          </p:nvPr>
        </p:nvSpPr>
        <p:spPr/>
        <p:txBody>
          <a:bodyPr rtlCol="0"/>
          <a:lstStyle>
            <a:defPPr>
              <a:defRPr lang="es-ES"/>
            </a:defPPr>
          </a:lstStyle>
          <a:p>
            <a:pPr rtl="0"/>
            <a:endParaRPr lang="es-ES" dirty="0">
              <a:latin typeface="+mn-lt"/>
            </a:endParaRPr>
          </a:p>
        </p:txBody>
      </p:sp>
      <p:sp>
        <p:nvSpPr>
          <p:cNvPr id="10" name="Marcador de número de diapositiva 9">
            <a:extLst>
              <a:ext uri="{FF2B5EF4-FFF2-40B4-BE49-F238E27FC236}">
                <a16:creationId xmlns:a16="http://schemas.microsoft.com/office/drawing/2014/main" id="{05D79B4B-A9BD-581F-536E-DE7CF728F8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s-ES"/>
            </a:defPPr>
          </a:lstStyle>
          <a:p>
            <a:pPr rtl="0"/>
            <a:fld id="{294A09A9-5501-47C1-A89A-A340965A2BE2}" type="slidenum">
              <a:rPr lang="es-ES" smtClean="0"/>
              <a:pPr rtl="0"/>
              <a:t>‹Nº›</a:t>
            </a:fld>
            <a:endParaRPr lang="es-ES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64974471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600">
          <p15:clr>
            <a:srgbClr val="FBAE40"/>
          </p15:clr>
        </p15:guide>
        <p15:guide id="2" pos="7080">
          <p15:clr>
            <a:srgbClr val="FBAE40"/>
          </p15:clr>
        </p15:guide>
        <p15:guide id="3" pos="2880">
          <p15:clr>
            <a:srgbClr val="FBAE40"/>
          </p15:clr>
        </p15:guide>
        <p15:guide id="4" pos="5160">
          <p15:clr>
            <a:srgbClr val="FBAE40"/>
          </p15:clr>
        </p15:guide>
        <p15:guide id="5" pos="2520">
          <p15:clr>
            <a:srgbClr val="FBAE40"/>
          </p15:clr>
        </p15:guide>
        <p15:guide id="6" pos="4800">
          <p15:clr>
            <a:srgbClr val="FBAE40"/>
          </p15:clr>
        </p15:guide>
        <p15:guide id="7" orient="horz" pos="1224">
          <p15:clr>
            <a:srgbClr val="FBAE40"/>
          </p15:clr>
        </p15:guide>
        <p15:guide id="8" orient="horz" pos="1392">
          <p15:clr>
            <a:srgbClr val="FBAE40"/>
          </p15:clr>
        </p15:guide>
        <p15:guide id="10" orient="horz" pos="552">
          <p15:clr>
            <a:srgbClr val="FBAE40"/>
          </p15:clr>
        </p15:guide>
      </p15:sldGuideLst>
    </p:ext>
  </p:extLs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abla 2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ítulo 1">
            <a:extLst>
              <a:ext uri="{FF2B5EF4-FFF2-40B4-BE49-F238E27FC236}">
                <a16:creationId xmlns:a16="http://schemas.microsoft.com/office/drawing/2014/main" id="{109B023A-F28F-184D-BA48-3F1C0502AE0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94360" y="202400"/>
            <a:ext cx="10972800" cy="1570325"/>
          </a:xfrm>
          <a:prstGeom prst="rect">
            <a:avLst/>
          </a:prstGeom>
        </p:spPr>
        <p:txBody>
          <a:bodyPr lIns="0" tIns="0" rIns="0" bIns="0" rtlCol="0" anchor="b" anchorCtr="0">
            <a:noAutofit/>
          </a:bodyPr>
          <a:lstStyle>
            <a:lvl1pPr>
              <a:defRPr lang="es-ES" sz="4400" b="1" i="0">
                <a:solidFill>
                  <a:schemeClr val="bg1"/>
                </a:solidFill>
                <a:latin typeface="+mj-lt"/>
              </a:defRPr>
            </a:lvl1pPr>
          </a:lstStyle>
          <a:p>
            <a:pPr rtl="0"/>
            <a:r>
              <a:rPr lang="es-ES"/>
              <a:t>Haga clic para agregar un título </a:t>
            </a:r>
          </a:p>
        </p:txBody>
      </p:sp>
      <p:sp>
        <p:nvSpPr>
          <p:cNvPr id="9" name="Marcador de posición de la tabla 2">
            <a:extLst>
              <a:ext uri="{FF2B5EF4-FFF2-40B4-BE49-F238E27FC236}">
                <a16:creationId xmlns:a16="http://schemas.microsoft.com/office/drawing/2014/main" id="{1506B022-475A-6647-98FF-D5C319A0C7C4}"/>
              </a:ext>
            </a:extLst>
          </p:cNvPr>
          <p:cNvSpPr>
            <a:spLocks noGrp="1"/>
          </p:cNvSpPr>
          <p:nvPr>
            <p:ph type="tbl" sz="quarter" idx="10"/>
          </p:nvPr>
        </p:nvSpPr>
        <p:spPr>
          <a:xfrm>
            <a:off x="594360" y="2628629"/>
            <a:ext cx="10972800" cy="3636740"/>
          </a:xfrm>
        </p:spPr>
        <p:txBody>
          <a:bodyPr rtlCol="0">
            <a:noAutofit/>
          </a:bodyPr>
          <a:lstStyle>
            <a:lvl1pPr>
              <a:defRPr lang="es-ES"/>
            </a:lvl1pPr>
          </a:lstStyle>
          <a:p>
            <a:pPr rtl="0"/>
            <a:r>
              <a:rPr lang="es-ES"/>
              <a:t>Haga clic en el icono para agregar una tabla</a:t>
            </a:r>
          </a:p>
        </p:txBody>
      </p:sp>
      <p:sp>
        <p:nvSpPr>
          <p:cNvPr id="10" name="Marcador de número de diapositiva 9">
            <a:extLst>
              <a:ext uri="{FF2B5EF4-FFF2-40B4-BE49-F238E27FC236}">
                <a16:creationId xmlns:a16="http://schemas.microsoft.com/office/drawing/2014/main" id="{05D79B4B-A9BD-581F-536E-DE7CF728F8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s-ES"/>
            </a:defPPr>
          </a:lstStyle>
          <a:p>
            <a:pPr rtl="0"/>
            <a:fld id="{294A09A9-5501-47C1-A89A-A340965A2BE2}" type="slidenum">
              <a:rPr lang="es-ES" smtClean="0"/>
              <a:pPr rtl="0"/>
              <a:t>‹Nº›</a:t>
            </a:fld>
            <a:endParaRPr lang="es-ES" dirty="0">
              <a:latin typeface="+mn-lt"/>
            </a:endParaRPr>
          </a:p>
        </p:txBody>
      </p:sp>
      <p:sp>
        <p:nvSpPr>
          <p:cNvPr id="8" name="Marcador de fecha 7">
            <a:extLst>
              <a:ext uri="{FF2B5EF4-FFF2-40B4-BE49-F238E27FC236}">
                <a16:creationId xmlns:a16="http://schemas.microsoft.com/office/drawing/2014/main" id="{C5EA2E64-5690-A56B-7051-476EC7BADA55}"/>
              </a:ext>
            </a:extLst>
          </p:cNvPr>
          <p:cNvSpPr>
            <a:spLocks noGrp="1"/>
          </p:cNvSpPr>
          <p:nvPr>
            <p:ph type="dt" sz="half" idx="11"/>
          </p:nvPr>
        </p:nvSpPr>
        <p:spPr/>
        <p:txBody>
          <a:bodyPr rtlCol="0"/>
          <a:lstStyle>
            <a:defPPr>
              <a:defRPr lang="es-ES"/>
            </a:defPPr>
          </a:lstStyle>
          <a:p>
            <a:pPr rtl="0"/>
            <a:endParaRPr lang="es-ES" dirty="0">
              <a:latin typeface="+mn-lt"/>
            </a:endParaRPr>
          </a:p>
        </p:txBody>
      </p:sp>
      <p:cxnSp>
        <p:nvCxnSpPr>
          <p:cNvPr id="4" name="Conector recto 3">
            <a:extLst>
              <a:ext uri="{FF2B5EF4-FFF2-40B4-BE49-F238E27FC236}">
                <a16:creationId xmlns:a16="http://schemas.microsoft.com/office/drawing/2014/main" id="{E66081BA-9135-73B1-DCE5-77FD12431F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594360" y="2148840"/>
            <a:ext cx="2133600" cy="3992"/>
          </a:xfrm>
          <a:prstGeom prst="line">
            <a:avLst/>
          </a:prstGeom>
          <a:ln w="101600">
            <a:solidFill>
              <a:schemeClr val="tx2">
                <a:lumMod val="75000"/>
              </a:schemeClr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041095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600">
          <p15:clr>
            <a:srgbClr val="FBAE40"/>
          </p15:clr>
        </p15:guide>
        <p15:guide id="2" pos="7080">
          <p15:clr>
            <a:srgbClr val="FBAE40"/>
          </p15:clr>
        </p15:guide>
        <p15:guide id="3" pos="2880">
          <p15:clr>
            <a:srgbClr val="FBAE40"/>
          </p15:clr>
        </p15:guide>
        <p15:guide id="4" pos="5160">
          <p15:clr>
            <a:srgbClr val="FBAE40"/>
          </p15:clr>
        </p15:guide>
        <p15:guide id="5" pos="2520">
          <p15:clr>
            <a:srgbClr val="FBAE40"/>
          </p15:clr>
        </p15:guide>
        <p15:guide id="6" pos="4800">
          <p15:clr>
            <a:srgbClr val="FBAE40"/>
          </p15:clr>
        </p15:guide>
        <p15:guide id="7" orient="horz" pos="1224">
          <p15:clr>
            <a:srgbClr val="FBAE40"/>
          </p15:clr>
        </p15:guide>
        <p15:guide id="8" orient="horz" pos="1392">
          <p15:clr>
            <a:srgbClr val="FBAE40"/>
          </p15:clr>
        </p15:guide>
        <p15:guide id="10" orient="horz" pos="552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ítulo 3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E3B6987D-0137-DE42-B76B-FF621E808D90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594360" y="411479"/>
            <a:ext cx="5486400" cy="3291840"/>
          </a:xfrm>
          <a:prstGeom prst="rect">
            <a:avLst/>
          </a:prstGeom>
        </p:spPr>
        <p:txBody>
          <a:bodyPr lIns="0" tIns="0" rIns="0" bIns="0" rtlCol="0" anchor="b">
            <a:noAutofit/>
          </a:bodyPr>
          <a:lstStyle>
            <a:lvl1pPr algn="l">
              <a:lnSpc>
                <a:spcPct val="80000"/>
              </a:lnSpc>
              <a:defRPr lang="es-ES" sz="6000" b="1" i="0" spc="100" baseline="0">
                <a:solidFill>
                  <a:schemeClr val="bg1"/>
                </a:solidFill>
                <a:latin typeface="+mj-lt"/>
              </a:defRPr>
            </a:lvl1pPr>
          </a:lstStyle>
          <a:p>
            <a:pPr rtl="0"/>
            <a:r>
              <a:rPr lang="es-ES"/>
              <a:t>Haga clic para agregar un título </a:t>
            </a:r>
          </a:p>
        </p:txBody>
      </p:sp>
      <p:grpSp>
        <p:nvGrpSpPr>
          <p:cNvPr id="9" name="Grupo 8">
            <a:extLst>
              <a:ext uri="{FF2B5EF4-FFF2-40B4-BE49-F238E27FC236}">
                <a16:creationId xmlns:a16="http://schemas.microsoft.com/office/drawing/2014/main" id="{C26C18C3-ED25-DD4B-BA72-24932D54DE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/>
          </p:cNvGrpSpPr>
          <p:nvPr userDrawn="1"/>
        </p:nvGrpSpPr>
        <p:grpSpPr bwMode="auto">
          <a:xfrm flipH="1" flipV="1">
            <a:off x="6092752" y="0"/>
            <a:ext cx="6099248" cy="6099248"/>
            <a:chOff x="0" y="12289"/>
            <a:chExt cx="3550" cy="3551"/>
          </a:xfrm>
        </p:grpSpPr>
        <p:sp>
          <p:nvSpPr>
            <p:cNvPr id="10" name="Forma libre 9">
              <a:extLst>
                <a:ext uri="{FF2B5EF4-FFF2-40B4-BE49-F238E27FC236}">
                  <a16:creationId xmlns:a16="http://schemas.microsoft.com/office/drawing/2014/main" id="{C07CC263-2515-F147-8CC5-F8E9FF9FA8E4}"/>
                </a:ext>
              </a:extLst>
            </p:cNvPr>
            <p:cNvSpPr>
              <a:spLocks/>
            </p:cNvSpPr>
            <p:nvPr/>
          </p:nvSpPr>
          <p:spPr bwMode="auto">
            <a:xfrm>
              <a:off x="0" y="12289"/>
              <a:ext cx="1789" cy="2386"/>
            </a:xfrm>
            <a:custGeom>
              <a:avLst/>
              <a:gdLst>
                <a:gd name="T0" fmla="*/ 0 w 1789"/>
                <a:gd name="T1" fmla="+- 0 12290 12290"/>
                <a:gd name="T2" fmla="*/ 12290 h 2386"/>
                <a:gd name="T3" fmla="*/ 0 w 1789"/>
                <a:gd name="T4" fmla="+- 0 13484 12290"/>
                <a:gd name="T5" fmla="*/ 13484 h 2386"/>
                <a:gd name="T6" fmla="*/ 1192 w 1789"/>
                <a:gd name="T7" fmla="+- 0 14676 12290"/>
                <a:gd name="T8" fmla="*/ 14676 h 2386"/>
                <a:gd name="T9" fmla="*/ 1789 w 1789"/>
                <a:gd name="T10" fmla="+- 0 14079 12290"/>
                <a:gd name="T11" fmla="*/ 14079 h 2386"/>
                <a:gd name="T12" fmla="*/ 0 w 1789"/>
                <a:gd name="T13" fmla="+- 0 12290 12290"/>
                <a:gd name="T14" fmla="*/ 12290 h 2386"/>
              </a:gdLst>
              <a:ahLst/>
              <a:cxnLst>
                <a:cxn ang="0">
                  <a:pos x="T0" y="T2"/>
                </a:cxn>
                <a:cxn ang="0">
                  <a:pos x="T3" y="T5"/>
                </a:cxn>
                <a:cxn ang="0">
                  <a:pos x="T6" y="T8"/>
                </a:cxn>
                <a:cxn ang="0">
                  <a:pos x="T9" y="T11"/>
                </a:cxn>
                <a:cxn ang="0">
                  <a:pos x="T12" y="T14"/>
                </a:cxn>
              </a:cxnLst>
              <a:rect l="0" t="0" r="r" b="b"/>
              <a:pathLst>
                <a:path w="1789" h="2386">
                  <a:moveTo>
                    <a:pt x="0" y="0"/>
                  </a:moveTo>
                  <a:lnTo>
                    <a:pt x="0" y="1194"/>
                  </a:lnTo>
                  <a:lnTo>
                    <a:pt x="1192" y="2386"/>
                  </a:lnTo>
                  <a:lnTo>
                    <a:pt x="1789" y="178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rtlCol="0" anchor="t" anchorCtr="0" upright="1">
              <a:noAutofit/>
            </a:bodyPr>
            <a:lstStyle>
              <a:defPPr>
                <a:defRPr lang="es-ES"/>
              </a:defPPr>
            </a:lstStyle>
            <a:p>
              <a:pPr rtl="0"/>
              <a:endParaRPr lang="es-ES" dirty="0"/>
            </a:p>
          </p:txBody>
        </p:sp>
        <p:sp>
          <p:nvSpPr>
            <p:cNvPr id="11" name="Forma libre 10">
              <a:extLst>
                <a:ext uri="{FF2B5EF4-FFF2-40B4-BE49-F238E27FC236}">
                  <a16:creationId xmlns:a16="http://schemas.microsoft.com/office/drawing/2014/main" id="{43B40037-7481-524B-8685-404D965690F2}"/>
                </a:ext>
              </a:extLst>
            </p:cNvPr>
            <p:cNvSpPr>
              <a:spLocks/>
            </p:cNvSpPr>
            <p:nvPr/>
          </p:nvSpPr>
          <p:spPr bwMode="auto">
            <a:xfrm>
              <a:off x="0" y="14678"/>
              <a:ext cx="1162" cy="1162"/>
            </a:xfrm>
            <a:custGeom>
              <a:avLst/>
              <a:gdLst>
                <a:gd name="T0" fmla="*/ 0 w 1162"/>
                <a:gd name="T1" fmla="+- 0 14679 14679"/>
                <a:gd name="T2" fmla="*/ 14679 h 1162"/>
                <a:gd name="T3" fmla="*/ 0 w 1162"/>
                <a:gd name="T4" fmla="+- 0 15840 14679"/>
                <a:gd name="T5" fmla="*/ 15840 h 1162"/>
                <a:gd name="T6" fmla="*/ 1161 w 1162"/>
                <a:gd name="T7" fmla="+- 0 15840 14679"/>
                <a:gd name="T8" fmla="*/ 15840 h 1162"/>
                <a:gd name="T9" fmla="*/ 0 w 1162"/>
                <a:gd name="T10" fmla="+- 0 14679 14679"/>
                <a:gd name="T11" fmla="*/ 14679 h 1162"/>
              </a:gdLst>
              <a:ahLst/>
              <a:cxnLst>
                <a:cxn ang="0">
                  <a:pos x="T0" y="T2"/>
                </a:cxn>
                <a:cxn ang="0">
                  <a:pos x="T3" y="T5"/>
                </a:cxn>
                <a:cxn ang="0">
                  <a:pos x="T6" y="T8"/>
                </a:cxn>
                <a:cxn ang="0">
                  <a:pos x="T9" y="T11"/>
                </a:cxn>
              </a:cxnLst>
              <a:rect l="0" t="0" r="r" b="b"/>
              <a:pathLst>
                <a:path w="1162" h="1162">
                  <a:moveTo>
                    <a:pt x="0" y="0"/>
                  </a:moveTo>
                  <a:lnTo>
                    <a:pt x="0" y="1161"/>
                  </a:lnTo>
                  <a:lnTo>
                    <a:pt x="1161" y="116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rtlCol="0" anchor="t" anchorCtr="0" upright="1">
              <a:noAutofit/>
            </a:bodyPr>
            <a:lstStyle>
              <a:defPPr>
                <a:defRPr lang="es-ES"/>
              </a:defPPr>
            </a:lstStyle>
            <a:p>
              <a:pPr rtl="0"/>
              <a:endParaRPr lang="es-ES" dirty="0"/>
            </a:p>
          </p:txBody>
        </p:sp>
        <p:sp>
          <p:nvSpPr>
            <p:cNvPr id="12" name="Forma libre 11">
              <a:extLst>
                <a:ext uri="{FF2B5EF4-FFF2-40B4-BE49-F238E27FC236}">
                  <a16:creationId xmlns:a16="http://schemas.microsoft.com/office/drawing/2014/main" id="{7B759713-8408-EE47-9394-3DA6F5E4B624}"/>
                </a:ext>
              </a:extLst>
            </p:cNvPr>
            <p:cNvSpPr>
              <a:spLocks/>
            </p:cNvSpPr>
            <p:nvPr/>
          </p:nvSpPr>
          <p:spPr bwMode="auto">
            <a:xfrm>
              <a:off x="1221" y="14675"/>
              <a:ext cx="2329" cy="1165"/>
            </a:xfrm>
            <a:custGeom>
              <a:avLst/>
              <a:gdLst>
                <a:gd name="T0" fmla="+- 0 3550 1221"/>
                <a:gd name="T1" fmla="*/ T0 w 2329"/>
                <a:gd name="T2" fmla="+- 0 15840 14676"/>
                <a:gd name="T3" fmla="*/ 15840 h 1165"/>
                <a:gd name="T4" fmla="+- 0 2386 1221"/>
                <a:gd name="T5" fmla="*/ T4 w 2329"/>
                <a:gd name="T6" fmla="+- 0 14676 14676"/>
                <a:gd name="T7" fmla="*/ 14676 h 1165"/>
                <a:gd name="T8" fmla="+- 0 1221 1221"/>
                <a:gd name="T9" fmla="*/ T8 w 2329"/>
                <a:gd name="T10" fmla="+- 0 15840 14676"/>
                <a:gd name="T11" fmla="*/ 15840 h 1165"/>
                <a:gd name="T12" fmla="+- 0 3550 1221"/>
                <a:gd name="T13" fmla="*/ T12 w 2329"/>
                <a:gd name="T14" fmla="+- 0 15840 14676"/>
                <a:gd name="T15" fmla="*/ 15840 h 1165"/>
              </a:gdLst>
              <a:ahLst/>
              <a:cxnLst>
                <a:cxn ang="0">
                  <a:pos x="T1" y="T3"/>
                </a:cxn>
                <a:cxn ang="0">
                  <a:pos x="T5" y="T7"/>
                </a:cxn>
                <a:cxn ang="0">
                  <a:pos x="T9" y="T11"/>
                </a:cxn>
                <a:cxn ang="0">
                  <a:pos x="T13" y="T15"/>
                </a:cxn>
              </a:cxnLst>
              <a:rect l="0" t="0" r="r" b="b"/>
              <a:pathLst>
                <a:path w="2329" h="1165">
                  <a:moveTo>
                    <a:pt x="2329" y="1164"/>
                  </a:moveTo>
                  <a:lnTo>
                    <a:pt x="1165" y="0"/>
                  </a:lnTo>
                  <a:lnTo>
                    <a:pt x="0" y="1164"/>
                  </a:lnTo>
                  <a:lnTo>
                    <a:pt x="2329" y="1164"/>
                  </a:lnTo>
                </a:path>
              </a:pathLst>
            </a:custGeom>
            <a:solidFill>
              <a:schemeClr val="accent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rtlCol="0" anchor="t" anchorCtr="0" upright="1">
              <a:noAutofit/>
            </a:bodyPr>
            <a:lstStyle>
              <a:defPPr>
                <a:defRPr lang="es-ES"/>
              </a:defPPr>
            </a:lstStyle>
            <a:p>
              <a:pPr rtl="0"/>
              <a:endParaRPr lang="es-ES" dirty="0"/>
            </a:p>
          </p:txBody>
        </p:sp>
      </p:grpSp>
      <p:sp>
        <p:nvSpPr>
          <p:cNvPr id="18" name="Marcador de texto 29">
            <a:extLst>
              <a:ext uri="{FF2B5EF4-FFF2-40B4-BE49-F238E27FC236}">
                <a16:creationId xmlns:a16="http://schemas.microsoft.com/office/drawing/2014/main" id="{276A9CD7-E675-3048-86D3-3546A2F6B456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594360" y="4549552"/>
            <a:ext cx="5486400" cy="1645920"/>
          </a:xfrm>
        </p:spPr>
        <p:txBody>
          <a:bodyPr lIns="0" tIns="0" rIns="0" bIns="0" rtlCol="0">
            <a:noAutofit/>
          </a:bodyPr>
          <a:lstStyle>
            <a:lvl1pPr marL="0" indent="0">
              <a:buNone/>
              <a:defRPr lang="es-ES" sz="2400" b="1" i="0">
                <a:solidFill>
                  <a:schemeClr val="tx2">
                    <a:lumMod val="75000"/>
                  </a:schemeClr>
                </a:solidFill>
                <a:latin typeface="+mn-lt"/>
              </a:defRPr>
            </a:lvl1pPr>
            <a:lvl2pPr>
              <a:defRPr lang="es-ES" sz="4000"/>
            </a:lvl2pPr>
            <a:lvl3pPr>
              <a:defRPr lang="es-ES" sz="4000"/>
            </a:lvl3pPr>
            <a:lvl4pPr>
              <a:defRPr lang="es-ES" sz="4000"/>
            </a:lvl4pPr>
            <a:lvl5pPr>
              <a:defRPr lang="es-ES" sz="4000"/>
            </a:lvl5pPr>
          </a:lstStyle>
          <a:p>
            <a:pPr lvl="0" rtl="0"/>
            <a:r>
              <a:rPr lang="es-ES"/>
              <a:t>Haga clic para agregar texto</a:t>
            </a:r>
          </a:p>
        </p:txBody>
      </p:sp>
      <p:cxnSp>
        <p:nvCxnSpPr>
          <p:cNvPr id="4" name="Conector recto 3">
            <a:extLst>
              <a:ext uri="{FF2B5EF4-FFF2-40B4-BE49-F238E27FC236}">
                <a16:creationId xmlns:a16="http://schemas.microsoft.com/office/drawing/2014/main" id="{58B149C6-5AAC-B8E5-5411-EA38821F67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594360" y="3950208"/>
            <a:ext cx="2133600" cy="3992"/>
          </a:xfrm>
          <a:prstGeom prst="line">
            <a:avLst/>
          </a:prstGeom>
          <a:ln w="101600">
            <a:solidFill>
              <a:schemeClr val="tx2">
                <a:lumMod val="75000"/>
              </a:schemeClr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6927386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335" b="0" i="0">
                <a:solidFill>
                  <a:srgbClr val="004F8E"/>
                </a:solidFill>
                <a:latin typeface="Times New Roman"/>
                <a:cs typeface="Times New Roman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1637" b="0" i="0">
                <a:solidFill>
                  <a:srgbClr val="035480"/>
                </a:solidFill>
                <a:latin typeface="Cambria"/>
                <a:cs typeface="Cambria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5/24/2026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‹Nº›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7477790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Marcador de texto 2">
            <a:extLst>
              <a:ext uri="{FF2B5EF4-FFF2-40B4-BE49-F238E27FC236}">
                <a16:creationId xmlns:a16="http://schemas.microsoft.com/office/drawing/2014/main" id="{8EED84C6-50E6-6C43-8031-AFF6268E0C0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94360" y="1825625"/>
            <a:ext cx="1038225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defPPr>
              <a:defRPr lang="es-ES"/>
            </a:defPPr>
          </a:lstStyle>
          <a:p>
            <a:pPr lvl="0" rtl="0"/>
            <a:r>
              <a:rPr lang="es-ES"/>
              <a:t>Haga clic para modificar los estilos de texto del patrón</a:t>
            </a:r>
          </a:p>
          <a:p>
            <a:pPr lvl="1" rtl="0"/>
            <a:r>
              <a:rPr lang="es-ES"/>
              <a:t>Segundo nivel</a:t>
            </a:r>
          </a:p>
          <a:p>
            <a:pPr lvl="2" rtl="0"/>
            <a:r>
              <a:rPr lang="es-ES"/>
              <a:t>Tercer nivel</a:t>
            </a:r>
          </a:p>
          <a:p>
            <a:pPr lvl="3" rtl="0"/>
            <a:r>
              <a:rPr lang="es-ES"/>
              <a:t>Cuarto nivel</a:t>
            </a:r>
          </a:p>
          <a:p>
            <a:pPr lvl="4" rtl="0"/>
            <a:r>
              <a:rPr lang="es-ES"/>
              <a:t>Quinto nivel</a:t>
            </a:r>
          </a:p>
        </p:txBody>
      </p:sp>
      <p:sp>
        <p:nvSpPr>
          <p:cNvPr id="12" name="Marcador de título 11">
            <a:extLst>
              <a:ext uri="{FF2B5EF4-FFF2-40B4-BE49-F238E27FC236}">
                <a16:creationId xmlns:a16="http://schemas.microsoft.com/office/drawing/2014/main" id="{D41FC0AE-253D-D242-9C88-017078F8A2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365125"/>
            <a:ext cx="104013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s-ES"/>
            </a:defPPr>
          </a:lstStyle>
          <a:p>
            <a:pPr rtl="0"/>
            <a:r>
              <a:rPr lang="es-ES"/>
              <a:t>Haga clic para modificar el estilo de título del patrón</a:t>
            </a:r>
          </a:p>
        </p:txBody>
      </p:sp>
      <p:sp>
        <p:nvSpPr>
          <p:cNvPr id="30" name="Marcador de fecha 3">
            <a:extLst>
              <a:ext uri="{FF2B5EF4-FFF2-40B4-BE49-F238E27FC236}">
                <a16:creationId xmlns:a16="http://schemas.microsoft.com/office/drawing/2014/main" id="{EF47083A-6D76-4B4D-87CA-E08E212F781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133648" y="6332220"/>
            <a:ext cx="1313180" cy="247651"/>
          </a:xfrm>
          <a:prstGeom prst="rect">
            <a:avLst/>
          </a:prstGeom>
        </p:spPr>
        <p:txBody>
          <a:bodyPr vert="horz" lIns="0" tIns="0" rIns="0" bIns="0" rtlCol="0" anchor="t" anchorCtr="0"/>
          <a:lstStyle>
            <a:lvl1pPr algn="l">
              <a:defRPr lang="es-ES" sz="1100" b="0" i="0">
                <a:solidFill>
                  <a:schemeClr val="bg1"/>
                </a:solidFill>
                <a:latin typeface="+mn-lt"/>
              </a:defRPr>
            </a:lvl1pPr>
          </a:lstStyle>
          <a:p>
            <a:pPr rtl="0"/>
            <a:endParaRPr lang="es-ES" dirty="0">
              <a:latin typeface="+mn-lt"/>
            </a:endParaRPr>
          </a:p>
        </p:txBody>
      </p:sp>
      <p:sp>
        <p:nvSpPr>
          <p:cNvPr id="32" name="Marcador de número de diapositiva 5">
            <a:extLst>
              <a:ext uri="{FF2B5EF4-FFF2-40B4-BE49-F238E27FC236}">
                <a16:creationId xmlns:a16="http://schemas.microsoft.com/office/drawing/2014/main" id="{C8ADA0DF-3751-9A48-8A21-59F01C782D7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594360" y="6332220"/>
            <a:ext cx="523240" cy="247651"/>
          </a:xfrm>
          <a:prstGeom prst="rect">
            <a:avLst/>
          </a:prstGeom>
        </p:spPr>
        <p:txBody>
          <a:bodyPr vert="horz" lIns="0" tIns="0" rIns="0" bIns="0" rtlCol="0" anchor="t" anchorCtr="0"/>
          <a:lstStyle>
            <a:lvl1pPr algn="l">
              <a:defRPr lang="es-ES" sz="1100" b="1" i="0">
                <a:solidFill>
                  <a:schemeClr val="bg1"/>
                </a:solidFill>
                <a:latin typeface="+mn-lt"/>
              </a:defRPr>
            </a:lvl1pPr>
          </a:lstStyle>
          <a:p>
            <a:pPr rtl="0"/>
            <a:fld id="{294A09A9-5501-47C1-A89A-A340965A2BE2}" type="slidenum">
              <a:rPr lang="es-ES" smtClean="0"/>
              <a:pPr rtl="0"/>
              <a:t>‹Nº›</a:t>
            </a:fld>
            <a:endParaRPr lang="es-ES" dirty="0"/>
          </a:p>
        </p:txBody>
      </p:sp>
    </p:spTree>
    <p:extLst>
      <p:ext uri="{BB962C8B-B14F-4D97-AF65-F5344CB8AC3E}">
        <p14:creationId xmlns:p14="http://schemas.microsoft.com/office/powerpoint/2010/main" val="351589224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11" r:id="rId1"/>
    <p:sldLayoutId id="2147483698" r:id="rId2"/>
    <p:sldLayoutId id="2147483710" r:id="rId3"/>
    <p:sldLayoutId id="2147483700" r:id="rId4"/>
    <p:sldLayoutId id="2147483701" r:id="rId5"/>
    <p:sldLayoutId id="2147483659" r:id="rId6"/>
    <p:sldLayoutId id="2147483709" r:id="rId7"/>
    <p:sldLayoutId id="2147483708" r:id="rId8"/>
    <p:sldLayoutId id="2147483707" r:id="rId9"/>
    <p:sldLayoutId id="2147483706" r:id="rId10"/>
    <p:sldLayoutId id="2147483705" r:id="rId11"/>
    <p:sldLayoutId id="2147483704" r:id="rId12"/>
    <p:sldLayoutId id="2147483703" r:id="rId13"/>
    <p:sldLayoutId id="2147483712" r:id="rId14"/>
  </p:sldLayoutIdLst>
  <p:hf sldNum="0" hdr="0" ftr="0" dt="0"/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lang="es-ES" sz="4400" b="1" i="0" kern="1200" spc="100" baseline="0">
          <a:solidFill>
            <a:schemeClr val="bg1"/>
          </a:solidFill>
          <a:latin typeface="+mj-lt"/>
          <a:ea typeface="+mj-ea"/>
          <a:cs typeface="+mj-cs"/>
        </a:defRPr>
      </a:lvl1pPr>
      <a:lvl2pPr eaLnBrk="1" hangingPunct="1">
        <a:defRPr lang="es-ES">
          <a:solidFill>
            <a:schemeClr val="tx2"/>
          </a:solidFill>
        </a:defRPr>
      </a:lvl2pPr>
      <a:lvl3pPr eaLnBrk="1" hangingPunct="1">
        <a:defRPr lang="es-ES">
          <a:solidFill>
            <a:schemeClr val="tx2"/>
          </a:solidFill>
        </a:defRPr>
      </a:lvl3pPr>
      <a:lvl4pPr eaLnBrk="1" hangingPunct="1">
        <a:defRPr lang="es-ES">
          <a:solidFill>
            <a:schemeClr val="tx2"/>
          </a:solidFill>
        </a:defRPr>
      </a:lvl4pPr>
      <a:lvl5pPr eaLnBrk="1" hangingPunct="1">
        <a:defRPr lang="es-ES">
          <a:solidFill>
            <a:schemeClr val="tx2"/>
          </a:solidFill>
        </a:defRPr>
      </a:lvl5pPr>
      <a:lvl6pPr eaLnBrk="1" hangingPunct="1">
        <a:defRPr lang="es-ES">
          <a:solidFill>
            <a:schemeClr val="tx2"/>
          </a:solidFill>
        </a:defRPr>
      </a:lvl6pPr>
      <a:lvl7pPr eaLnBrk="1" hangingPunct="1">
        <a:defRPr lang="es-ES">
          <a:solidFill>
            <a:schemeClr val="tx2"/>
          </a:solidFill>
        </a:defRPr>
      </a:lvl7pPr>
      <a:lvl8pPr eaLnBrk="1" hangingPunct="1">
        <a:defRPr lang="es-ES">
          <a:solidFill>
            <a:schemeClr val="tx2"/>
          </a:solidFill>
        </a:defRPr>
      </a:lvl8pPr>
      <a:lvl9pPr eaLnBrk="1" hangingPunct="1">
        <a:defRPr lang="es-ES">
          <a:solidFill>
            <a:schemeClr val="tx2"/>
          </a:solidFill>
        </a:defRPr>
      </a:lvl9pPr>
    </p:titleStyle>
    <p:bodyStyle>
      <a:lvl1pPr marL="228600" indent="-283464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lang="es-ES" sz="2800" b="0" i="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83464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s-ES" sz="2400" b="0" i="0" kern="1200">
          <a:solidFill>
            <a:schemeClr val="bg1"/>
          </a:solidFill>
          <a:latin typeface="+mn-lt"/>
          <a:ea typeface="+mn-ea"/>
          <a:cs typeface="+mn-cs"/>
        </a:defRPr>
      </a:lvl2pPr>
      <a:lvl3pPr marL="1143000" indent="-283464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s-ES" sz="2000" b="0" i="0" kern="1200">
          <a:solidFill>
            <a:schemeClr val="bg1"/>
          </a:solidFill>
          <a:latin typeface="+mn-lt"/>
          <a:ea typeface="+mn-ea"/>
          <a:cs typeface="+mn-cs"/>
        </a:defRPr>
      </a:lvl3pPr>
      <a:lvl4pPr marL="1600200" indent="-283464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s-ES" sz="1800" b="0" i="0" kern="1200">
          <a:solidFill>
            <a:schemeClr val="bg1"/>
          </a:solidFill>
          <a:latin typeface="+mn-lt"/>
          <a:ea typeface="+mn-ea"/>
          <a:cs typeface="+mn-cs"/>
        </a:defRPr>
      </a:lvl4pPr>
      <a:lvl5pPr marL="2057400" indent="-283464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s-ES" sz="1800" b="0" i="0" kern="1200">
          <a:solidFill>
            <a:schemeClr val="bg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s-ES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s-ES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s-ES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s-ES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s-ES"/>
      </a:defPPr>
      <a:lvl1pPr marL="0" algn="l" defTabSz="914400" rtl="0" eaLnBrk="1" latinLnBrk="0" hangingPunct="1">
        <a:defRPr lang="es-ES"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lang="es-ES"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lang="es-ES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lang="es-ES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lang="es-ES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lang="es-ES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lang="es-ES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lang="es-ES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lang="es-ES"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  <p15:guide id="3" pos="240">
          <p15:clr>
            <a:srgbClr val="547EBF"/>
          </p15:clr>
        </p15:guide>
        <p15:guide id="4" orient="horz" pos="240">
          <p15:clr>
            <a:srgbClr val="547EBF"/>
          </p15:clr>
        </p15:guide>
        <p15:guide id="5" pos="7440">
          <p15:clr>
            <a:srgbClr val="547EBF"/>
          </p15:clr>
        </p15:guide>
        <p15:guide id="6" orient="horz" pos="4080">
          <p15:clr>
            <a:srgbClr val="547EBF"/>
          </p15:clr>
        </p15:guide>
        <p15:guide id="7" pos="600" userDrawn="1">
          <p15:clr>
            <a:srgbClr val="547EBF"/>
          </p15:clr>
        </p15:guide>
        <p15:guide id="8" pos="3720">
          <p15:clr>
            <a:srgbClr val="547EBF"/>
          </p15:clr>
        </p15:guide>
        <p15:guide id="9" pos="2112">
          <p15:clr>
            <a:srgbClr val="547EBF"/>
          </p15:clr>
        </p15:guide>
        <p15:guide id="10" pos="1848">
          <p15:clr>
            <a:srgbClr val="547EBF"/>
          </p15:clr>
        </p15:guide>
        <p15:guide id="11" pos="5568">
          <p15:clr>
            <a:srgbClr val="547EBF"/>
          </p15:clr>
        </p15:guide>
        <p15:guide id="12" pos="5832">
          <p15:clr>
            <a:srgbClr val="547EBF"/>
          </p15:clr>
        </p15:guide>
        <p15:guide id="13" pos="4968">
          <p15:clr>
            <a:srgbClr val="9FCC3B"/>
          </p15:clr>
        </p15:guide>
        <p15:guide id="14" pos="5208">
          <p15:clr>
            <a:srgbClr val="9FCC3B"/>
          </p15:clr>
        </p15:guide>
        <p15:guide id="15" pos="2712">
          <p15:clr>
            <a:srgbClr val="9FCC3B"/>
          </p15:clr>
        </p15:guide>
        <p15:guide id="16" pos="2472">
          <p15:clr>
            <a:srgbClr val="9FCC3B"/>
          </p15:clr>
        </p15:guide>
        <p15:guide id="17" pos="394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1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1.xml"/><Relationship Id="rId5" Type="http://schemas.openxmlformats.org/officeDocument/2006/relationships/image" Target="../media/image4.png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4.xml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/><Relationship Id="rId3" Type="http://schemas.openxmlformats.org/officeDocument/2006/relationships/image" Target="../media/image13.png"/><Relationship Id="rId7" Type="http://schemas.openxmlformats.org/officeDocument/2006/relationships/image" Target="../media/image2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4.xml"/><Relationship Id="rId6" Type="http://schemas.openxmlformats.org/officeDocument/2006/relationships/image" Target="../media/image16.png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4.xml"/><Relationship Id="rId6" Type="http://schemas.openxmlformats.org/officeDocument/2006/relationships/image" Target="../media/image19.png"/><Relationship Id="rId5" Type="http://schemas.openxmlformats.org/officeDocument/2006/relationships/image" Target="../media/image17.png"/><Relationship Id="rId4" Type="http://schemas.openxmlformats.org/officeDocument/2006/relationships/image" Target="../media/image2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22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4.xml"/><Relationship Id="rId6" Type="http://schemas.openxmlformats.org/officeDocument/2006/relationships/image" Target="../media/image21.png"/><Relationship Id="rId5" Type="http://schemas.openxmlformats.org/officeDocument/2006/relationships/image" Target="../media/image20.png"/><Relationship Id="rId4" Type="http://schemas.openxmlformats.org/officeDocument/2006/relationships/image" Target="../media/image17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png"/><Relationship Id="rId3" Type="http://schemas.openxmlformats.org/officeDocument/2006/relationships/image" Target="../media/image6.png"/><Relationship Id="rId7" Type="http://schemas.openxmlformats.org/officeDocument/2006/relationships/image" Target="../media/image17.pn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14.xml"/><Relationship Id="rId6" Type="http://schemas.openxmlformats.org/officeDocument/2006/relationships/image" Target="../media/image2.png"/><Relationship Id="rId5" Type="http://schemas.openxmlformats.org/officeDocument/2006/relationships/image" Target="../media/image25.png"/><Relationship Id="rId10" Type="http://schemas.openxmlformats.org/officeDocument/2006/relationships/image" Target="../media/image28.jpeg"/><Relationship Id="rId4" Type="http://schemas.openxmlformats.org/officeDocument/2006/relationships/image" Target="../media/image24.png"/><Relationship Id="rId9" Type="http://schemas.openxmlformats.org/officeDocument/2006/relationships/image" Target="../media/image27.jpe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png"/><Relationship Id="rId3" Type="http://schemas.openxmlformats.org/officeDocument/2006/relationships/image" Target="../media/image29.png"/><Relationship Id="rId7" Type="http://schemas.openxmlformats.org/officeDocument/2006/relationships/image" Target="../media/image31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4.xml"/><Relationship Id="rId6" Type="http://schemas.openxmlformats.org/officeDocument/2006/relationships/image" Target="../media/image17.png"/><Relationship Id="rId5" Type="http://schemas.openxmlformats.org/officeDocument/2006/relationships/image" Target="../media/image30.png"/><Relationship Id="rId4" Type="http://schemas.openxmlformats.org/officeDocument/2006/relationships/image" Target="../media/image6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4.xml"/><Relationship Id="rId5" Type="http://schemas.openxmlformats.org/officeDocument/2006/relationships/image" Target="../media/image33.png"/><Relationship Id="rId4" Type="http://schemas.openxmlformats.org/officeDocument/2006/relationships/image" Target="../media/image17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4.xml"/><Relationship Id="rId5" Type="http://schemas.openxmlformats.org/officeDocument/2006/relationships/image" Target="../media/image35.png"/><Relationship Id="rId4" Type="http://schemas.openxmlformats.org/officeDocument/2006/relationships/image" Target="../media/image34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4.xml"/><Relationship Id="rId6" Type="http://schemas.microsoft.com/office/2007/relationships/hdphoto" Target="../media/hdphoto1.wdp"/><Relationship Id="rId5" Type="http://schemas.openxmlformats.org/officeDocument/2006/relationships/image" Target="../media/image37.png"/><Relationship Id="rId4" Type="http://schemas.openxmlformats.org/officeDocument/2006/relationships/image" Target="../media/image36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4.xml"/><Relationship Id="rId6" Type="http://schemas.openxmlformats.org/officeDocument/2006/relationships/image" Target="../media/image40.jpg"/><Relationship Id="rId5" Type="http://schemas.openxmlformats.org/officeDocument/2006/relationships/image" Target="../media/image39.png"/><Relationship Id="rId4" Type="http://schemas.openxmlformats.org/officeDocument/2006/relationships/image" Target="../media/image38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4.xml"/><Relationship Id="rId6" Type="http://schemas.openxmlformats.org/officeDocument/2006/relationships/image" Target="../media/image43.png"/><Relationship Id="rId5" Type="http://schemas.openxmlformats.org/officeDocument/2006/relationships/image" Target="../media/image42.jpeg"/><Relationship Id="rId4" Type="http://schemas.openxmlformats.org/officeDocument/2006/relationships/image" Target="../media/image2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4.xml"/><Relationship Id="rId6" Type="http://schemas.openxmlformats.org/officeDocument/2006/relationships/image" Target="../media/image2.png"/><Relationship Id="rId5" Type="http://schemas.openxmlformats.org/officeDocument/2006/relationships/image" Target="../media/image45.jpg"/><Relationship Id="rId4" Type="http://schemas.openxmlformats.org/officeDocument/2006/relationships/image" Target="../media/image44.jp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4.xml"/><Relationship Id="rId5" Type="http://schemas.openxmlformats.org/officeDocument/2006/relationships/image" Target="../media/image47.png"/><Relationship Id="rId4" Type="http://schemas.openxmlformats.org/officeDocument/2006/relationships/image" Target="../media/image46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49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4.xml"/><Relationship Id="rId5" Type="http://schemas.openxmlformats.org/officeDocument/2006/relationships/image" Target="../media/image50.png"/><Relationship Id="rId4" Type="http://schemas.openxmlformats.org/officeDocument/2006/relationships/image" Target="../media/image4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4.xml"/><Relationship Id="rId5" Type="http://schemas.openxmlformats.org/officeDocument/2006/relationships/image" Target="../media/image52.png"/><Relationship Id="rId4" Type="http://schemas.openxmlformats.org/officeDocument/2006/relationships/image" Target="../media/image51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4.xml"/><Relationship Id="rId6" Type="http://schemas.openxmlformats.org/officeDocument/2006/relationships/image" Target="../media/image53.png"/><Relationship Id="rId5" Type="http://schemas.openxmlformats.org/officeDocument/2006/relationships/image" Target="../media/image52.png"/><Relationship Id="rId4" Type="http://schemas.openxmlformats.org/officeDocument/2006/relationships/image" Target="../media/image51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4.xml"/><Relationship Id="rId5" Type="http://schemas.openxmlformats.org/officeDocument/2006/relationships/image" Target="../media/image55.png"/><Relationship Id="rId4" Type="http://schemas.openxmlformats.org/officeDocument/2006/relationships/image" Target="../media/image54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56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4.xml"/><Relationship Id="rId6" Type="http://schemas.openxmlformats.org/officeDocument/2006/relationships/image" Target="../media/image59.jpeg"/><Relationship Id="rId5" Type="http://schemas.openxmlformats.org/officeDocument/2006/relationships/image" Target="../media/image58.png"/><Relationship Id="rId4" Type="http://schemas.openxmlformats.org/officeDocument/2006/relationships/image" Target="../media/image57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4.xml"/><Relationship Id="rId6" Type="http://schemas.openxmlformats.org/officeDocument/2006/relationships/image" Target="../media/image62.jpeg"/><Relationship Id="rId5" Type="http://schemas.openxmlformats.org/officeDocument/2006/relationships/image" Target="../media/image61.jpeg"/><Relationship Id="rId4" Type="http://schemas.openxmlformats.org/officeDocument/2006/relationships/image" Target="../media/image60.jpe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4.xml"/><Relationship Id="rId6" Type="http://schemas.openxmlformats.org/officeDocument/2006/relationships/image" Target="../media/image65.png"/><Relationship Id="rId5" Type="http://schemas.openxmlformats.org/officeDocument/2006/relationships/image" Target="../media/image64.png"/><Relationship Id="rId4" Type="http://schemas.openxmlformats.org/officeDocument/2006/relationships/image" Target="../media/image63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4.xml"/><Relationship Id="rId6" Type="http://schemas.openxmlformats.org/officeDocument/2006/relationships/image" Target="../media/image68.png"/><Relationship Id="rId5" Type="http://schemas.openxmlformats.org/officeDocument/2006/relationships/image" Target="../media/image67.png"/><Relationship Id="rId4" Type="http://schemas.openxmlformats.org/officeDocument/2006/relationships/image" Target="../media/image66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7" Type="http://schemas.openxmlformats.org/officeDocument/2006/relationships/image" Target="../media/image72.png"/><Relationship Id="rId2" Type="http://schemas.openxmlformats.org/officeDocument/2006/relationships/image" Target="../media/image69.png"/><Relationship Id="rId1" Type="http://schemas.openxmlformats.org/officeDocument/2006/relationships/slideLayout" Target="../slideLayouts/slideLayout14.xml"/><Relationship Id="rId6" Type="http://schemas.openxmlformats.org/officeDocument/2006/relationships/image" Target="../media/image71.jpeg"/><Relationship Id="rId5" Type="http://schemas.openxmlformats.org/officeDocument/2006/relationships/image" Target="../media/image70.jpeg"/><Relationship Id="rId4" Type="http://schemas.openxmlformats.org/officeDocument/2006/relationships/image" Target="../media/image2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4.xml"/><Relationship Id="rId5" Type="http://schemas.openxmlformats.org/officeDocument/2006/relationships/image" Target="../media/image74.jpeg"/><Relationship Id="rId4" Type="http://schemas.openxmlformats.org/officeDocument/2006/relationships/image" Target="../media/image73.jpe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4.xml"/><Relationship Id="rId5" Type="http://schemas.openxmlformats.org/officeDocument/2006/relationships/image" Target="../media/image76.png"/><Relationship Id="rId4" Type="http://schemas.openxmlformats.org/officeDocument/2006/relationships/image" Target="../media/image75.pn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80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4.xml"/><Relationship Id="rId6" Type="http://schemas.openxmlformats.org/officeDocument/2006/relationships/image" Target="../media/image79.png"/><Relationship Id="rId5" Type="http://schemas.openxmlformats.org/officeDocument/2006/relationships/image" Target="../media/image78.png"/><Relationship Id="rId4" Type="http://schemas.openxmlformats.org/officeDocument/2006/relationships/image" Target="../media/image77.png"/></Relationships>
</file>

<file path=ppt/slides/_rels/slide3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5.png"/><Relationship Id="rId3" Type="http://schemas.openxmlformats.org/officeDocument/2006/relationships/image" Target="../media/image2.png"/><Relationship Id="rId7" Type="http://schemas.openxmlformats.org/officeDocument/2006/relationships/image" Target="../media/image84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4.xml"/><Relationship Id="rId6" Type="http://schemas.openxmlformats.org/officeDocument/2006/relationships/image" Target="../media/image83.png"/><Relationship Id="rId5" Type="http://schemas.openxmlformats.org/officeDocument/2006/relationships/image" Target="../media/image82.png"/><Relationship Id="rId4" Type="http://schemas.openxmlformats.org/officeDocument/2006/relationships/image" Target="../media/image81.pn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4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4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4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Imagen 16" descr="Dibujo de personaje de video juego&#10;&#10;El contenido generado por IA puede ser incorrecto.">
            <a:extLst>
              <a:ext uri="{FF2B5EF4-FFF2-40B4-BE49-F238E27FC236}">
                <a16:creationId xmlns:a16="http://schemas.microsoft.com/office/drawing/2014/main" id="{09CAFB13-5B32-991B-F831-ADF6E7695F5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0" r="12315" b="-3"/>
          <a:stretch>
            <a:fillRect/>
          </a:stretch>
        </p:blipFill>
        <p:spPr>
          <a:xfrm>
            <a:off x="8244840" y="2676525"/>
            <a:ext cx="3947160" cy="3597470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9" name="Rectángulo 8">
            <a:extLst>
              <a:ext uri="{FF2B5EF4-FFF2-40B4-BE49-F238E27FC236}">
                <a16:creationId xmlns:a16="http://schemas.microsoft.com/office/drawing/2014/main" id="{1FFB3053-F8CE-902F-6EA0-F21CF4F7A609}"/>
              </a:ext>
            </a:extLst>
          </p:cNvPr>
          <p:cNvSpPr/>
          <p:nvPr/>
        </p:nvSpPr>
        <p:spPr>
          <a:xfrm>
            <a:off x="594360" y="198408"/>
            <a:ext cx="10972800" cy="1574317"/>
          </a:xfrm>
          <a:prstGeom prst="rect">
            <a:avLst/>
          </a:prstGeom>
        </p:spPr>
        <p:txBody>
          <a:bodyPr vert="horz" lIns="0" tIns="0" rIns="0" bIns="0" rtlCol="0" anchor="b" anchorCtr="0">
            <a:normAutofit/>
          </a:bodyPr>
          <a:lstStyle/>
          <a:p>
            <a:pPr>
              <a:lnSpc>
                <a:spcPct val="80000"/>
              </a:lnSpc>
              <a:spcBef>
                <a:spcPct val="0"/>
              </a:spcBef>
              <a:spcAft>
                <a:spcPts val="600"/>
              </a:spcAft>
            </a:pPr>
            <a:r>
              <a:rPr lang="es-ES" sz="4400" b="1" i="0" kern="1200" cap="none" spc="100" baseline="0" dirty="0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  <a:latin typeface="+mj-lt"/>
                <a:ea typeface="+mj-ea"/>
                <a:cs typeface="+mj-cs"/>
              </a:rPr>
              <a:t>Gobierno Autónomo Descentralizado Municipal de Zaruma</a:t>
            </a:r>
          </a:p>
        </p:txBody>
      </p:sp>
      <p:pic>
        <p:nvPicPr>
          <p:cNvPr id="5" name="Imagen 4">
            <a:extLst>
              <a:ext uri="{FF2B5EF4-FFF2-40B4-BE49-F238E27FC236}">
                <a16:creationId xmlns:a16="http://schemas.microsoft.com/office/drawing/2014/main" id="{229C1377-57A5-C32D-C039-42A170718A85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4610" r="1" b="11924"/>
          <a:stretch>
            <a:fillRect/>
          </a:stretch>
        </p:blipFill>
        <p:spPr>
          <a:xfrm>
            <a:off x="904240" y="1819425"/>
            <a:ext cx="7594600" cy="4454570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3" name="CuadroTexto 2">
            <a:extLst>
              <a:ext uri="{FF2B5EF4-FFF2-40B4-BE49-F238E27FC236}">
                <a16:creationId xmlns:a16="http://schemas.microsoft.com/office/drawing/2014/main" id="{87B37ABD-A1C8-F59E-6248-A04A7D88D943}"/>
              </a:ext>
            </a:extLst>
          </p:cNvPr>
          <p:cNvSpPr txBox="1"/>
          <p:nvPr/>
        </p:nvSpPr>
        <p:spPr>
          <a:xfrm>
            <a:off x="3118394" y="5612573"/>
            <a:ext cx="5508171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C" sz="3000" i="1" dirty="0">
                <a:solidFill>
                  <a:srgbClr val="000066"/>
                </a:solidFill>
                <a:latin typeface="Stencil" panose="040409050D0802020404" pitchFamily="82" charset="0"/>
              </a:rPr>
              <a:t>Vicealcaldesa</a:t>
            </a:r>
          </a:p>
        </p:txBody>
      </p:sp>
    </p:spTree>
    <p:extLst>
      <p:ext uri="{BB962C8B-B14F-4D97-AF65-F5344CB8AC3E}">
        <p14:creationId xmlns:p14="http://schemas.microsoft.com/office/powerpoint/2010/main" val="3390304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7DF223E-708B-4CBB-3552-1DBA96753CF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Imagen 18" descr="Un grupo de personas en un salón de clases&#10;&#10;El contenido generado por IA puede ser incorrecto.">
            <a:extLst>
              <a:ext uri="{FF2B5EF4-FFF2-40B4-BE49-F238E27FC236}">
                <a16:creationId xmlns:a16="http://schemas.microsoft.com/office/drawing/2014/main" id="{AF8197E6-564C-7A07-FDA6-9C0478A0502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376" r="8200"/>
          <a:stretch/>
        </p:blipFill>
        <p:spPr>
          <a:xfrm>
            <a:off x="594361" y="2236498"/>
            <a:ext cx="6966166" cy="453025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9" name="Rectángulo 8">
            <a:extLst>
              <a:ext uri="{FF2B5EF4-FFF2-40B4-BE49-F238E27FC236}">
                <a16:creationId xmlns:a16="http://schemas.microsoft.com/office/drawing/2014/main" id="{F5B517E8-4335-F01E-B155-0004A701CBDE}"/>
              </a:ext>
            </a:extLst>
          </p:cNvPr>
          <p:cNvSpPr/>
          <p:nvPr/>
        </p:nvSpPr>
        <p:spPr>
          <a:xfrm>
            <a:off x="594360" y="198408"/>
            <a:ext cx="10972800" cy="1574317"/>
          </a:xfrm>
          <a:prstGeom prst="rect">
            <a:avLst/>
          </a:prstGeom>
        </p:spPr>
        <p:txBody>
          <a:bodyPr vert="horz" lIns="0" tIns="0" rIns="0" bIns="0" rtlCol="0" anchor="b" anchorCtr="0">
            <a:normAutofit/>
          </a:bodyPr>
          <a:lstStyle/>
          <a:p>
            <a:pPr>
              <a:lnSpc>
                <a:spcPct val="80000"/>
              </a:lnSpc>
              <a:spcBef>
                <a:spcPct val="0"/>
              </a:spcBef>
              <a:spcAft>
                <a:spcPts val="600"/>
              </a:spcAft>
            </a:pPr>
            <a:endParaRPr lang="es-ES" sz="4400" b="1" i="0" kern="1200" cap="none" spc="100" baseline="0" dirty="0">
              <a:ln w="12700">
                <a:solidFill>
                  <a:schemeClr val="tx2">
                    <a:lumMod val="75000"/>
                  </a:schemeClr>
                </a:solidFill>
                <a:prstDash val="solid"/>
              </a:ln>
              <a:solidFill>
                <a:schemeClr val="bg1"/>
              </a:solidFill>
              <a:effectLst>
                <a:outerShdw dist="38100" dir="2640000" algn="bl" rotWithShape="0">
                  <a:schemeClr val="tx2">
                    <a:lumMod val="75000"/>
                  </a:schemeClr>
                </a:outerShdw>
              </a:effectLst>
              <a:latin typeface="+mj-lt"/>
              <a:ea typeface="+mj-ea"/>
              <a:cs typeface="+mj-cs"/>
            </a:endParaRPr>
          </a:p>
        </p:txBody>
      </p:sp>
      <p:pic>
        <p:nvPicPr>
          <p:cNvPr id="6" name="Imagen 5">
            <a:extLst>
              <a:ext uri="{FF2B5EF4-FFF2-40B4-BE49-F238E27FC236}">
                <a16:creationId xmlns:a16="http://schemas.microsoft.com/office/drawing/2014/main" id="{8251B5AF-99B4-A378-F107-30769E497B1C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4610" r="1" b="11924"/>
          <a:stretch>
            <a:fillRect/>
          </a:stretch>
        </p:blipFill>
        <p:spPr>
          <a:xfrm>
            <a:off x="7884950" y="4738376"/>
            <a:ext cx="4069157" cy="2227470"/>
          </a:xfrm>
          <a:prstGeom prst="rect">
            <a:avLst/>
          </a:prstGeom>
          <a:noFill/>
          <a:ln>
            <a:noFill/>
          </a:ln>
          <a:effectLst>
            <a:softEdge rad="112500"/>
          </a:effectLst>
        </p:spPr>
      </p:pic>
      <p:sp>
        <p:nvSpPr>
          <p:cNvPr id="8" name="object 4">
            <a:extLst>
              <a:ext uri="{FF2B5EF4-FFF2-40B4-BE49-F238E27FC236}">
                <a16:creationId xmlns:a16="http://schemas.microsoft.com/office/drawing/2014/main" id="{EFD47104-5EE2-BFFF-5B66-E80ECDDD2CFF}"/>
              </a:ext>
            </a:extLst>
          </p:cNvPr>
          <p:cNvSpPr/>
          <p:nvPr/>
        </p:nvSpPr>
        <p:spPr>
          <a:xfrm>
            <a:off x="277153" y="645196"/>
            <a:ext cx="8108563" cy="763181"/>
          </a:xfrm>
          <a:custGeom>
            <a:avLst/>
            <a:gdLst/>
            <a:ahLst/>
            <a:cxnLst/>
            <a:rect l="l" t="t" r="r" b="b"/>
            <a:pathLst>
              <a:path w="18305780" h="1092200">
                <a:moveTo>
                  <a:pt x="18305726" y="1091589"/>
                </a:moveTo>
                <a:lnTo>
                  <a:pt x="0" y="1091589"/>
                </a:lnTo>
                <a:lnTo>
                  <a:pt x="0" y="0"/>
                </a:lnTo>
                <a:lnTo>
                  <a:pt x="18305726" y="0"/>
                </a:lnTo>
                <a:lnTo>
                  <a:pt x="18305726" y="1091589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txBody>
          <a:bodyPr wrap="square" lIns="0" tIns="0" rIns="0" bIns="0" rtlCol="0"/>
          <a:lstStyle/>
          <a:p>
            <a:pPr algn="ctr"/>
            <a:r>
              <a:rPr lang="es-EC" sz="4900" b="1" spc="-9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mbria"/>
                <a:cs typeface="Cambria"/>
              </a:rPr>
              <a:t>Compromiso</a:t>
            </a:r>
            <a:r>
              <a:rPr lang="es-EC" sz="4900" b="1" spc="-19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mbria"/>
                <a:cs typeface="Cambria"/>
              </a:rPr>
              <a:t> </a:t>
            </a:r>
            <a:r>
              <a:rPr lang="es-EC" sz="49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mbria"/>
                <a:cs typeface="Cambria"/>
              </a:rPr>
              <a:t>y</a:t>
            </a:r>
            <a:r>
              <a:rPr lang="es-EC" sz="4900" b="1" spc="-52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mbria"/>
                <a:cs typeface="Cambria"/>
              </a:rPr>
              <a:t> </a:t>
            </a:r>
            <a:r>
              <a:rPr lang="es-EC" sz="4900" b="1" spc="-18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mbria"/>
                <a:cs typeface="Cambria"/>
              </a:rPr>
              <a:t>Transparencia</a:t>
            </a:r>
            <a:endParaRPr sz="49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object 4">
            <a:extLst>
              <a:ext uri="{FF2B5EF4-FFF2-40B4-BE49-F238E27FC236}">
                <a16:creationId xmlns:a16="http://schemas.microsoft.com/office/drawing/2014/main" id="{8047A866-0DB4-8C68-E8EE-7E3CDF97F975}"/>
              </a:ext>
            </a:extLst>
          </p:cNvPr>
          <p:cNvSpPr/>
          <p:nvPr/>
        </p:nvSpPr>
        <p:spPr>
          <a:xfrm>
            <a:off x="673457" y="2236498"/>
            <a:ext cx="6807974" cy="448537"/>
          </a:xfrm>
          <a:custGeom>
            <a:avLst/>
            <a:gdLst/>
            <a:ahLst/>
            <a:cxnLst/>
            <a:rect l="l" t="t" r="r" b="b"/>
            <a:pathLst>
              <a:path w="18305780" h="1092200">
                <a:moveTo>
                  <a:pt x="18305726" y="1091589"/>
                </a:moveTo>
                <a:lnTo>
                  <a:pt x="0" y="1091589"/>
                </a:lnTo>
                <a:lnTo>
                  <a:pt x="0" y="0"/>
                </a:lnTo>
                <a:lnTo>
                  <a:pt x="18305726" y="0"/>
                </a:lnTo>
                <a:lnTo>
                  <a:pt x="18305726" y="1091589"/>
                </a:lnTo>
                <a:close/>
              </a:path>
            </a:pathLst>
          </a:custGeom>
          <a:solidFill>
            <a:schemeClr val="accent2"/>
          </a:solidFill>
        </p:spPr>
        <p:txBody>
          <a:bodyPr wrap="square" lIns="0" tIns="0" rIns="0" bIns="0" rtlCol="0"/>
          <a:lstStyle/>
          <a:p>
            <a:pPr marR="31750" algn="ctr">
              <a:lnSpc>
                <a:spcPts val="2930"/>
              </a:lnSpc>
            </a:pPr>
            <a:r>
              <a:rPr lang="es-EC" sz="3500" b="1" dirty="0">
                <a:solidFill>
                  <a:schemeClr val="bg1"/>
                </a:solidFill>
                <a:latin typeface="Calibri"/>
                <a:cs typeface="Calibri"/>
              </a:rPr>
              <a:t>Gestión</a:t>
            </a:r>
            <a:r>
              <a:rPr lang="es-EC" sz="3500" b="1" spc="-125" dirty="0">
                <a:solidFill>
                  <a:schemeClr val="bg1"/>
                </a:solidFill>
                <a:latin typeface="Calibri"/>
                <a:cs typeface="Calibri"/>
              </a:rPr>
              <a:t> </a:t>
            </a:r>
            <a:r>
              <a:rPr lang="es-EC" sz="3500" b="1" dirty="0">
                <a:solidFill>
                  <a:schemeClr val="bg1"/>
                </a:solidFill>
                <a:latin typeface="Calibri"/>
                <a:cs typeface="Calibri"/>
              </a:rPr>
              <a:t>Legislativa</a:t>
            </a:r>
            <a:r>
              <a:rPr lang="es-EC" sz="3500" b="1" spc="25" dirty="0">
                <a:solidFill>
                  <a:schemeClr val="bg1"/>
                </a:solidFill>
                <a:latin typeface="Calibri"/>
                <a:cs typeface="Calibri"/>
              </a:rPr>
              <a:t> </a:t>
            </a:r>
            <a:r>
              <a:rPr lang="es-EC" sz="3500" b="1" dirty="0">
                <a:solidFill>
                  <a:schemeClr val="bg1"/>
                </a:solidFill>
                <a:latin typeface="Calibri"/>
                <a:cs typeface="Calibri"/>
              </a:rPr>
              <a:t>y</a:t>
            </a:r>
            <a:r>
              <a:rPr lang="es-EC" sz="3500" b="1" spc="-180" dirty="0">
                <a:solidFill>
                  <a:schemeClr val="bg1"/>
                </a:solidFill>
                <a:latin typeface="Calibri"/>
                <a:cs typeface="Calibri"/>
              </a:rPr>
              <a:t> </a:t>
            </a:r>
            <a:r>
              <a:rPr lang="es-EC" sz="3500" b="1" spc="-10" dirty="0">
                <a:solidFill>
                  <a:schemeClr val="bg1"/>
                </a:solidFill>
                <a:latin typeface="Calibri"/>
                <a:cs typeface="Calibri"/>
              </a:rPr>
              <a:t>Administrativa</a:t>
            </a:r>
            <a:endParaRPr lang="es-EC" sz="3500" b="1" dirty="0">
              <a:solidFill>
                <a:schemeClr val="bg1"/>
              </a:solidFill>
              <a:latin typeface="Calibri"/>
              <a:cs typeface="Calibri"/>
            </a:endParaRPr>
          </a:p>
        </p:txBody>
      </p:sp>
      <p:pic>
        <p:nvPicPr>
          <p:cNvPr id="20" name="Imagen 19">
            <a:extLst>
              <a:ext uri="{FF2B5EF4-FFF2-40B4-BE49-F238E27FC236}">
                <a16:creationId xmlns:a16="http://schemas.microsoft.com/office/drawing/2014/main" id="{5B9E7232-7364-B74E-C31B-DCC85F0A5FF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639623" y="1657504"/>
            <a:ext cx="3958016" cy="3542991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149571958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254DF62-22D4-6D0B-5EE9-83296CE12A1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uadroTexto 2">
            <a:extLst>
              <a:ext uri="{FF2B5EF4-FFF2-40B4-BE49-F238E27FC236}">
                <a16:creationId xmlns:a16="http://schemas.microsoft.com/office/drawing/2014/main" id="{0DA18F75-DF5C-758C-FE38-58A14B2E6C8A}"/>
              </a:ext>
            </a:extLst>
          </p:cNvPr>
          <p:cNvSpPr txBox="1"/>
          <p:nvPr/>
        </p:nvSpPr>
        <p:spPr>
          <a:xfrm>
            <a:off x="819686" y="3028923"/>
            <a:ext cx="5483848" cy="3360725"/>
          </a:xfrm>
          <a:prstGeom prst="rect">
            <a:avLst/>
          </a:prstGeom>
        </p:spPr>
        <p:txBody>
          <a:bodyPr vert="horz" lIns="0" tIns="0" rIns="0" bIns="0" rtlCol="0" anchor="b" anchorCtr="0">
            <a:noAutofit/>
          </a:bodyPr>
          <a:lstStyle/>
          <a:p>
            <a:pPr algn="just">
              <a:spcBef>
                <a:spcPct val="0"/>
              </a:spcBef>
              <a:spcAft>
                <a:spcPts val="600"/>
              </a:spcAft>
            </a:pPr>
            <a:r>
              <a:rPr lang="es-EC" sz="22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Mi gestión se ha fundamentado en una legislación de cercanía, priorizando las necesidades tanto del centro urbano como de las 9 parroquias rurales. </a:t>
            </a:r>
          </a:p>
          <a:p>
            <a:pPr algn="just">
              <a:spcBef>
                <a:spcPct val="0"/>
              </a:spcBef>
              <a:spcAft>
                <a:spcPts val="600"/>
              </a:spcAft>
            </a:pPr>
            <a:r>
              <a:rPr lang="es-EC" sz="22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Este documento sintetiza los logros y proyectos impulsados durante el año 2025 desde la Vicealcaldía y la Concejalía Rural, reafirmando mi compromiso con el desarrollo de Zaruma.</a:t>
            </a:r>
            <a:endParaRPr lang="es-ES" sz="2200" kern="1200" spc="100" baseline="0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Imagen 3">
            <a:extLst>
              <a:ext uri="{FF2B5EF4-FFF2-40B4-BE49-F238E27FC236}">
                <a16:creationId xmlns:a16="http://schemas.microsoft.com/office/drawing/2014/main" id="{97BF47E2-EC6B-62C0-7D64-069843E5A494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3712" r="16962"/>
          <a:stretch>
            <a:fillRect/>
          </a:stretch>
        </p:blipFill>
        <p:spPr>
          <a:xfrm>
            <a:off x="6471921" y="183547"/>
            <a:ext cx="5862319" cy="6388950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36195" dist="12700" dir="11400000" algn="tl" rotWithShape="0">
              <a:srgbClr val="000000">
                <a:alpha val="33000"/>
              </a:srgbClr>
            </a:outerShdw>
          </a:effectLst>
          <a:scene3d>
            <a:camera prst="perspectiveContrastingLeftFacing">
              <a:rot lat="540000" lon="2100000" rev="0"/>
            </a:camera>
            <a:lightRig rig="soft" dir="t"/>
          </a:scene3d>
          <a:sp3d contourW="12700" prstMaterial="matte">
            <a:bevelT w="63500" h="50800"/>
            <a:contourClr>
              <a:srgbClr val="C0C0C0"/>
            </a:contourClr>
          </a:sp3d>
        </p:spPr>
      </p:pic>
      <p:sp>
        <p:nvSpPr>
          <p:cNvPr id="10" name="object 4">
            <a:extLst>
              <a:ext uri="{FF2B5EF4-FFF2-40B4-BE49-F238E27FC236}">
                <a16:creationId xmlns:a16="http://schemas.microsoft.com/office/drawing/2014/main" id="{8A78073D-EEF6-938E-6038-431A8505F476}"/>
              </a:ext>
            </a:extLst>
          </p:cNvPr>
          <p:cNvSpPr txBox="1">
            <a:spLocks/>
          </p:cNvSpPr>
          <p:nvPr/>
        </p:nvSpPr>
        <p:spPr>
          <a:xfrm>
            <a:off x="462063" y="0"/>
            <a:ext cx="6193802" cy="1370888"/>
          </a:xfrm>
          <a:prstGeom prst="rect">
            <a:avLst/>
          </a:prstGeom>
        </p:spPr>
        <p:txBody>
          <a:bodyPr vert="horz" wrap="square" lIns="0" tIns="16510" rIns="0" bIns="0" rtlCol="0" anchor="b" anchorCtr="0">
            <a:spAutoFit/>
          </a:bodyPr>
          <a:lstStyle>
            <a:defPPr>
              <a:defRPr lang="es-ES"/>
            </a:defPPr>
            <a:lvl1pPr algn="l" defTabSz="914400" rtl="0" eaLnBrk="1" latinLnBrk="0" hangingPunct="1">
              <a:lnSpc>
                <a:spcPct val="80000"/>
              </a:lnSpc>
              <a:spcBef>
                <a:spcPct val="0"/>
              </a:spcBef>
              <a:buNone/>
              <a:defRPr lang="es-ES" sz="4400" b="1" i="0" kern="1200" spc="100" baseline="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 lang="es-ES">
                <a:solidFill>
                  <a:schemeClr val="tx2"/>
                </a:solidFill>
              </a:defRPr>
            </a:lvl2pPr>
            <a:lvl3pPr eaLnBrk="1" hangingPunct="1">
              <a:defRPr lang="es-ES">
                <a:solidFill>
                  <a:schemeClr val="tx2"/>
                </a:solidFill>
              </a:defRPr>
            </a:lvl3pPr>
            <a:lvl4pPr eaLnBrk="1" hangingPunct="1">
              <a:defRPr lang="es-ES">
                <a:solidFill>
                  <a:schemeClr val="tx2"/>
                </a:solidFill>
              </a:defRPr>
            </a:lvl4pPr>
            <a:lvl5pPr eaLnBrk="1" hangingPunct="1">
              <a:defRPr lang="es-ES">
                <a:solidFill>
                  <a:schemeClr val="tx2"/>
                </a:solidFill>
              </a:defRPr>
            </a:lvl5pPr>
            <a:lvl6pPr eaLnBrk="1" hangingPunct="1">
              <a:defRPr lang="es-ES">
                <a:solidFill>
                  <a:schemeClr val="tx2"/>
                </a:solidFill>
              </a:defRPr>
            </a:lvl6pPr>
            <a:lvl7pPr eaLnBrk="1" hangingPunct="1">
              <a:defRPr lang="es-ES">
                <a:solidFill>
                  <a:schemeClr val="tx2"/>
                </a:solidFill>
              </a:defRPr>
            </a:lvl7pPr>
            <a:lvl8pPr eaLnBrk="1" hangingPunct="1">
              <a:defRPr lang="es-ES">
                <a:solidFill>
                  <a:schemeClr val="tx2"/>
                </a:solidFill>
              </a:defRPr>
            </a:lvl8pPr>
            <a:lvl9pPr eaLnBrk="1" hangingPunct="1">
              <a:defRPr lang="es-ES">
                <a:solidFill>
                  <a:schemeClr val="tx2"/>
                </a:solidFill>
              </a:defRPr>
            </a:lvl9pPr>
          </a:lstStyle>
          <a:p>
            <a:pPr>
              <a:lnSpc>
                <a:spcPct val="100000"/>
              </a:lnSpc>
              <a:spcBef>
                <a:spcPts val="130"/>
              </a:spcBef>
            </a:pPr>
            <a:r>
              <a:rPr lang="es-EC" spc="-140" dirty="0">
                <a:solidFill>
                  <a:srgbClr val="013162"/>
                </a:solidFill>
              </a:rPr>
              <a:t>MARCO</a:t>
            </a:r>
            <a:r>
              <a:rPr lang="es-EC" spc="-190" dirty="0">
                <a:solidFill>
                  <a:srgbClr val="013162"/>
                </a:solidFill>
              </a:rPr>
              <a:t> </a:t>
            </a:r>
            <a:r>
              <a:rPr lang="es-EC" spc="-114" dirty="0">
                <a:solidFill>
                  <a:srgbClr val="003469"/>
                </a:solidFill>
              </a:rPr>
              <a:t>JURÍDICO</a:t>
            </a:r>
            <a:r>
              <a:rPr lang="es-EC" spc="-85" dirty="0">
                <a:solidFill>
                  <a:srgbClr val="003469"/>
                </a:solidFill>
              </a:rPr>
              <a:t> </a:t>
            </a:r>
            <a:r>
              <a:rPr lang="es-EC" spc="-495" dirty="0">
                <a:solidFill>
                  <a:srgbClr val="01345E"/>
                </a:solidFill>
              </a:rPr>
              <a:t>Y</a:t>
            </a:r>
            <a:r>
              <a:rPr lang="es-EC" spc="-75" dirty="0">
                <a:solidFill>
                  <a:srgbClr val="01345E"/>
                </a:solidFill>
              </a:rPr>
              <a:t> </a:t>
            </a:r>
            <a:r>
              <a:rPr lang="es-EC" spc="-30" dirty="0">
                <a:solidFill>
                  <a:srgbClr val="033364"/>
                </a:solidFill>
              </a:rPr>
              <a:t>GESTIÓN</a:t>
            </a:r>
          </a:p>
        </p:txBody>
      </p:sp>
      <p:sp>
        <p:nvSpPr>
          <p:cNvPr id="13" name="object 5">
            <a:extLst>
              <a:ext uri="{FF2B5EF4-FFF2-40B4-BE49-F238E27FC236}">
                <a16:creationId xmlns:a16="http://schemas.microsoft.com/office/drawing/2014/main" id="{5013B671-FF91-50A2-C955-70AEF236507D}"/>
              </a:ext>
            </a:extLst>
          </p:cNvPr>
          <p:cNvSpPr txBox="1"/>
          <p:nvPr/>
        </p:nvSpPr>
        <p:spPr>
          <a:xfrm>
            <a:off x="819686" y="1462328"/>
            <a:ext cx="5478557" cy="2065950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5875" marR="5080" indent="-3810" algn="just">
              <a:spcBef>
                <a:spcPts val="90"/>
              </a:spcBef>
            </a:pPr>
            <a:r>
              <a:rPr sz="2200" dirty="0">
                <a:solidFill>
                  <a:srgbClr val="3F3F3F"/>
                </a:solidFill>
                <a:latin typeface="Cambria" panose="02040503050406030204" pitchFamily="18" charset="0"/>
                <a:ea typeface="Cambria" panose="02040503050406030204" pitchFamily="18" charset="0"/>
                <a:cs typeface="Calibri"/>
              </a:rPr>
              <a:t>En</a:t>
            </a:r>
            <a:r>
              <a:rPr sz="2200" spc="-210" dirty="0">
                <a:solidFill>
                  <a:srgbClr val="3F3F3F"/>
                </a:solidFill>
                <a:latin typeface="Cambria" panose="02040503050406030204" pitchFamily="18" charset="0"/>
                <a:ea typeface="Cambria" panose="02040503050406030204" pitchFamily="18" charset="0"/>
                <a:cs typeface="Calibri"/>
              </a:rPr>
              <a:t> </a:t>
            </a:r>
            <a:r>
              <a:rPr sz="2200" spc="-135" dirty="0">
                <a:solidFill>
                  <a:srgbClr val="343434"/>
                </a:solidFill>
                <a:latin typeface="Cambria" panose="02040503050406030204" pitchFamily="18" charset="0"/>
                <a:ea typeface="Cambria" panose="02040503050406030204" pitchFamily="18" charset="0"/>
                <a:cs typeface="Calibri"/>
              </a:rPr>
              <a:t>cumplimiento</a:t>
            </a:r>
            <a:r>
              <a:rPr sz="2200" spc="140" dirty="0">
                <a:solidFill>
                  <a:srgbClr val="343434"/>
                </a:solidFill>
                <a:latin typeface="Cambria" panose="02040503050406030204" pitchFamily="18" charset="0"/>
                <a:ea typeface="Cambria" panose="02040503050406030204" pitchFamily="18" charset="0"/>
                <a:cs typeface="Calibri"/>
              </a:rPr>
              <a:t> </a:t>
            </a:r>
            <a:r>
              <a:rPr sz="2200" spc="-105" dirty="0">
                <a:solidFill>
                  <a:srgbClr val="343434"/>
                </a:solidFill>
                <a:latin typeface="Cambria" panose="02040503050406030204" pitchFamily="18" charset="0"/>
                <a:ea typeface="Cambria" panose="02040503050406030204" pitchFamily="18" charset="0"/>
                <a:cs typeface="Calibri"/>
              </a:rPr>
              <a:t>del</a:t>
            </a:r>
            <a:r>
              <a:rPr sz="2200" spc="-95" dirty="0">
                <a:solidFill>
                  <a:srgbClr val="343434"/>
                </a:solidFill>
                <a:latin typeface="Cambria" panose="02040503050406030204" pitchFamily="18" charset="0"/>
                <a:ea typeface="Cambria" panose="02040503050406030204" pitchFamily="18" charset="0"/>
                <a:cs typeface="Calibri"/>
              </a:rPr>
              <a:t> </a:t>
            </a:r>
            <a:r>
              <a:rPr sz="2200" dirty="0">
                <a:solidFill>
                  <a:srgbClr val="313131"/>
                </a:solidFill>
                <a:latin typeface="Cambria" panose="02040503050406030204" pitchFamily="18" charset="0"/>
                <a:ea typeface="Cambria" panose="02040503050406030204" pitchFamily="18" charset="0"/>
                <a:cs typeface="Calibri"/>
              </a:rPr>
              <a:t>Art.</a:t>
            </a:r>
            <a:r>
              <a:rPr sz="2200" spc="-140" dirty="0">
                <a:solidFill>
                  <a:srgbClr val="313131"/>
                </a:solidFill>
                <a:latin typeface="Cambria" panose="02040503050406030204" pitchFamily="18" charset="0"/>
                <a:ea typeface="Cambria" panose="02040503050406030204" pitchFamily="18" charset="0"/>
                <a:cs typeface="Calibri"/>
              </a:rPr>
              <a:t> </a:t>
            </a:r>
            <a:r>
              <a:rPr sz="2200" dirty="0">
                <a:solidFill>
                  <a:srgbClr val="383838"/>
                </a:solidFill>
                <a:latin typeface="Cambria" panose="02040503050406030204" pitchFamily="18" charset="0"/>
                <a:ea typeface="Cambria" panose="02040503050406030204" pitchFamily="18" charset="0"/>
                <a:cs typeface="Calibri"/>
              </a:rPr>
              <a:t>204</a:t>
            </a:r>
            <a:r>
              <a:rPr sz="2200" spc="-125" dirty="0">
                <a:solidFill>
                  <a:srgbClr val="383838"/>
                </a:solidFill>
                <a:latin typeface="Cambria" panose="02040503050406030204" pitchFamily="18" charset="0"/>
                <a:ea typeface="Cambria" panose="02040503050406030204" pitchFamily="18" charset="0"/>
                <a:cs typeface="Calibri"/>
              </a:rPr>
              <a:t> </a:t>
            </a:r>
            <a:r>
              <a:rPr sz="2200" spc="-80" dirty="0">
                <a:solidFill>
                  <a:srgbClr val="364459"/>
                </a:solidFill>
                <a:latin typeface="Cambria" panose="02040503050406030204" pitchFamily="18" charset="0"/>
                <a:ea typeface="Cambria" panose="02040503050406030204" pitchFamily="18" charset="0"/>
                <a:cs typeface="Calibri"/>
              </a:rPr>
              <a:t>de</a:t>
            </a:r>
            <a:r>
              <a:rPr sz="2200" spc="-65" dirty="0">
                <a:solidFill>
                  <a:srgbClr val="364459"/>
                </a:solidFill>
                <a:latin typeface="Cambria" panose="02040503050406030204" pitchFamily="18" charset="0"/>
                <a:ea typeface="Cambria" panose="02040503050406030204" pitchFamily="18" charset="0"/>
                <a:cs typeface="Calibri"/>
              </a:rPr>
              <a:t> </a:t>
            </a:r>
            <a:r>
              <a:rPr sz="2200" dirty="0">
                <a:solidFill>
                  <a:srgbClr val="383838"/>
                </a:solidFill>
                <a:latin typeface="Cambria" panose="02040503050406030204" pitchFamily="18" charset="0"/>
                <a:ea typeface="Cambria" panose="02040503050406030204" pitchFamily="18" charset="0"/>
                <a:cs typeface="Calibri"/>
              </a:rPr>
              <a:t>la</a:t>
            </a:r>
            <a:r>
              <a:rPr sz="2200" spc="-300" dirty="0">
                <a:solidFill>
                  <a:srgbClr val="383838"/>
                </a:solidFill>
                <a:latin typeface="Cambria" panose="02040503050406030204" pitchFamily="18" charset="0"/>
                <a:ea typeface="Cambria" panose="02040503050406030204" pitchFamily="18" charset="0"/>
                <a:cs typeface="Calibri"/>
              </a:rPr>
              <a:t> </a:t>
            </a:r>
            <a:r>
              <a:rPr sz="2200" spc="-35" dirty="0">
                <a:solidFill>
                  <a:srgbClr val="3B3B3B"/>
                </a:solidFill>
                <a:latin typeface="Cambria" panose="02040503050406030204" pitchFamily="18" charset="0"/>
                <a:ea typeface="Cambria" panose="02040503050406030204" pitchFamily="18" charset="0"/>
                <a:cs typeface="Calibri"/>
              </a:rPr>
              <a:t>Constitución</a:t>
            </a:r>
            <a:r>
              <a:rPr sz="2200" spc="20" dirty="0">
                <a:solidFill>
                  <a:srgbClr val="3B3B3B"/>
                </a:solidFill>
                <a:latin typeface="Cambria" panose="02040503050406030204" pitchFamily="18" charset="0"/>
                <a:ea typeface="Cambria" panose="02040503050406030204" pitchFamily="18" charset="0"/>
                <a:cs typeface="Calibri"/>
              </a:rPr>
              <a:t> </a:t>
            </a:r>
            <a:r>
              <a:rPr sz="2200" dirty="0">
                <a:solidFill>
                  <a:srgbClr val="283D54"/>
                </a:solidFill>
                <a:latin typeface="Cambria" panose="02040503050406030204" pitchFamily="18" charset="0"/>
                <a:ea typeface="Cambria" panose="02040503050406030204" pitchFamily="18" charset="0"/>
                <a:cs typeface="Calibri"/>
              </a:rPr>
              <a:t>y</a:t>
            </a:r>
            <a:r>
              <a:rPr sz="2200" spc="-160" dirty="0">
                <a:solidFill>
                  <a:srgbClr val="283D54"/>
                </a:solidFill>
                <a:latin typeface="Cambria" panose="02040503050406030204" pitchFamily="18" charset="0"/>
                <a:ea typeface="Cambria" panose="02040503050406030204" pitchFamily="18" charset="0"/>
                <a:cs typeface="Calibri"/>
              </a:rPr>
              <a:t> </a:t>
            </a:r>
            <a:r>
              <a:rPr sz="2200" spc="-25" dirty="0">
                <a:solidFill>
                  <a:srgbClr val="262626"/>
                </a:solidFill>
                <a:latin typeface="Cambria" panose="02040503050406030204" pitchFamily="18" charset="0"/>
                <a:ea typeface="Cambria" panose="02040503050406030204" pitchFamily="18" charset="0"/>
                <a:cs typeface="Calibri"/>
              </a:rPr>
              <a:t>las </a:t>
            </a:r>
            <a:r>
              <a:rPr sz="2200" spc="-105" dirty="0">
                <a:solidFill>
                  <a:srgbClr val="2F2F2F"/>
                </a:solidFill>
                <a:latin typeface="Cambria" panose="02040503050406030204" pitchFamily="18" charset="0"/>
                <a:ea typeface="Cambria" panose="02040503050406030204" pitchFamily="18" charset="0"/>
                <a:cs typeface="Calibri"/>
              </a:rPr>
              <a:t>normativas</a:t>
            </a:r>
            <a:r>
              <a:rPr sz="2200" spc="80" dirty="0">
                <a:solidFill>
                  <a:srgbClr val="2F2F2F"/>
                </a:solidFill>
                <a:latin typeface="Cambria" panose="02040503050406030204" pitchFamily="18" charset="0"/>
                <a:ea typeface="Cambria" panose="02040503050406030204" pitchFamily="18" charset="0"/>
                <a:cs typeface="Calibri"/>
              </a:rPr>
              <a:t> </a:t>
            </a:r>
            <a:r>
              <a:rPr sz="2200" spc="-105" dirty="0">
                <a:solidFill>
                  <a:srgbClr val="343434"/>
                </a:solidFill>
                <a:latin typeface="Cambria" panose="02040503050406030204" pitchFamily="18" charset="0"/>
                <a:ea typeface="Cambria" panose="02040503050406030204" pitchFamily="18" charset="0"/>
                <a:cs typeface="Calibri"/>
              </a:rPr>
              <a:t>del</a:t>
            </a:r>
            <a:r>
              <a:rPr sz="2200" spc="-60" dirty="0">
                <a:solidFill>
                  <a:srgbClr val="343434"/>
                </a:solidFill>
                <a:latin typeface="Cambria" panose="02040503050406030204" pitchFamily="18" charset="0"/>
                <a:ea typeface="Cambria" panose="02040503050406030204" pitchFamily="18" charset="0"/>
                <a:cs typeface="Calibri"/>
              </a:rPr>
              <a:t> </a:t>
            </a:r>
            <a:r>
              <a:rPr lang="es-EC" sz="22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Consejo de Participación Ciudadana y Control Social</a:t>
            </a:r>
            <a:r>
              <a:rPr sz="2200" spc="1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  <a:cs typeface="Calibri"/>
              </a:rPr>
              <a:t>,</a:t>
            </a:r>
            <a:r>
              <a:rPr sz="2200" spc="-155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  <a:cs typeface="Calibri"/>
              </a:rPr>
              <a:t> </a:t>
            </a:r>
            <a:r>
              <a:rPr sz="2200" spc="-114" dirty="0">
                <a:solidFill>
                  <a:srgbClr val="2F2F2F"/>
                </a:solidFill>
                <a:latin typeface="Cambria" panose="02040503050406030204" pitchFamily="18" charset="0"/>
                <a:ea typeface="Cambria" panose="02040503050406030204" pitchFamily="18" charset="0"/>
                <a:cs typeface="Calibri"/>
              </a:rPr>
              <a:t>presento</a:t>
            </a:r>
            <a:r>
              <a:rPr sz="2200" spc="-25" dirty="0">
                <a:solidFill>
                  <a:srgbClr val="2F2F2F"/>
                </a:solidFill>
                <a:latin typeface="Cambria" panose="02040503050406030204" pitchFamily="18" charset="0"/>
                <a:ea typeface="Cambria" panose="02040503050406030204" pitchFamily="18" charset="0"/>
                <a:cs typeface="Calibri"/>
              </a:rPr>
              <a:t> </a:t>
            </a:r>
            <a:r>
              <a:rPr sz="2200" spc="-85" dirty="0">
                <a:solidFill>
                  <a:srgbClr val="313131"/>
                </a:solidFill>
                <a:latin typeface="Cambria" panose="02040503050406030204" pitchFamily="18" charset="0"/>
                <a:ea typeface="Cambria" panose="02040503050406030204" pitchFamily="18" charset="0"/>
                <a:cs typeface="Calibri"/>
              </a:rPr>
              <a:t>este</a:t>
            </a:r>
            <a:r>
              <a:rPr sz="2200" spc="-190" dirty="0">
                <a:solidFill>
                  <a:srgbClr val="313131"/>
                </a:solidFill>
                <a:latin typeface="Cambria" panose="02040503050406030204" pitchFamily="18" charset="0"/>
                <a:ea typeface="Cambria" panose="02040503050406030204" pitchFamily="18" charset="0"/>
                <a:cs typeface="Calibri"/>
              </a:rPr>
              <a:t> </a:t>
            </a:r>
            <a:r>
              <a:rPr sz="2200" spc="-100" dirty="0">
                <a:solidFill>
                  <a:srgbClr val="383838"/>
                </a:solidFill>
                <a:latin typeface="Cambria" panose="02040503050406030204" pitchFamily="18" charset="0"/>
                <a:ea typeface="Cambria" panose="02040503050406030204" pitchFamily="18" charset="0"/>
                <a:cs typeface="Calibri"/>
              </a:rPr>
              <a:t>informe</a:t>
            </a:r>
            <a:r>
              <a:rPr sz="2200" spc="-130" dirty="0">
                <a:solidFill>
                  <a:srgbClr val="383838"/>
                </a:solidFill>
                <a:latin typeface="Cambria" panose="02040503050406030204" pitchFamily="18" charset="0"/>
                <a:ea typeface="Cambria" panose="02040503050406030204" pitchFamily="18" charset="0"/>
                <a:cs typeface="Calibri"/>
              </a:rPr>
              <a:t> </a:t>
            </a:r>
            <a:r>
              <a:rPr sz="2200" spc="-100" dirty="0">
                <a:solidFill>
                  <a:srgbClr val="383838"/>
                </a:solidFill>
                <a:latin typeface="Cambria" panose="02040503050406030204" pitchFamily="18" charset="0"/>
                <a:ea typeface="Cambria" panose="02040503050406030204" pitchFamily="18" charset="0"/>
                <a:cs typeface="Calibri"/>
              </a:rPr>
              <a:t>de Rendición de Cuentas.</a:t>
            </a:r>
            <a:endParaRPr sz="2200" dirty="0">
              <a:latin typeface="Cambria" panose="02040503050406030204" pitchFamily="18" charset="0"/>
              <a:ea typeface="Cambria" panose="02040503050406030204" pitchFamily="18" charset="0"/>
              <a:cs typeface="Calibri"/>
            </a:endParaRPr>
          </a:p>
          <a:p>
            <a:pPr>
              <a:lnSpc>
                <a:spcPct val="100000"/>
              </a:lnSpc>
              <a:spcBef>
                <a:spcPts val="2100"/>
              </a:spcBef>
            </a:pPr>
            <a:endParaRPr sz="2800" dirty="0">
              <a:latin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91404610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Imagen 8">
            <a:extLst>
              <a:ext uri="{FF2B5EF4-FFF2-40B4-BE49-F238E27FC236}">
                <a16:creationId xmlns:a16="http://schemas.microsoft.com/office/drawing/2014/main" id="{1DE1C552-4F8B-67B2-630E-74713307DCA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513" r="10256" b="-1"/>
          <a:stretch/>
        </p:blipFill>
        <p:spPr>
          <a:xfrm>
            <a:off x="8885331" y="0"/>
            <a:ext cx="3306669" cy="3461793"/>
          </a:xfrm>
          <a:prstGeom prst="rect">
            <a:avLst/>
          </a:prstGeom>
        </p:spPr>
      </p:pic>
      <p:sp>
        <p:nvSpPr>
          <p:cNvPr id="4" name="object 4"/>
          <p:cNvSpPr/>
          <p:nvPr/>
        </p:nvSpPr>
        <p:spPr>
          <a:xfrm>
            <a:off x="590935" y="6531309"/>
            <a:ext cx="7449093" cy="121470"/>
          </a:xfrm>
          <a:custGeom>
            <a:avLst/>
            <a:gdLst/>
            <a:ahLst/>
            <a:cxnLst/>
            <a:rect l="l" t="t" r="r" b="b"/>
            <a:pathLst>
              <a:path w="1256664">
                <a:moveTo>
                  <a:pt x="0" y="0"/>
                </a:moveTo>
                <a:lnTo>
                  <a:pt x="1256506" y="0"/>
                </a:lnTo>
              </a:path>
            </a:pathLst>
          </a:custGeom>
          <a:ln w="39265">
            <a:solidFill>
              <a:srgbClr val="004B80"/>
            </a:solidFill>
          </a:ln>
        </p:spPr>
        <p:txBody>
          <a:bodyPr wrap="square" lIns="0" tIns="0" rIns="0" bIns="0" rtlCol="0"/>
          <a:lstStyle/>
          <a:p>
            <a:endParaRPr sz="1092"/>
          </a:p>
        </p:txBody>
      </p: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1417334" y="571127"/>
            <a:ext cx="6926028" cy="548626"/>
          </a:xfrm>
          <a:prstGeom prst="rect">
            <a:avLst/>
          </a:prstGeom>
        </p:spPr>
        <p:txBody>
          <a:bodyPr vert="horz" wrap="square" lIns="0" tIns="7316" rIns="0" bIns="0" rtlCol="0" anchor="ctr">
            <a:spAutoFit/>
          </a:bodyPr>
          <a:lstStyle/>
          <a:p>
            <a:pPr marL="7701">
              <a:lnSpc>
                <a:spcPct val="100000"/>
              </a:lnSpc>
              <a:spcBef>
                <a:spcPts val="58"/>
              </a:spcBef>
              <a:tabLst>
                <a:tab pos="3455179" algn="l"/>
              </a:tabLst>
            </a:pPr>
            <a:r>
              <a:rPr sz="3517" b="1" spc="85" dirty="0">
                <a:solidFill>
                  <a:srgbClr val="08508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mbria"/>
                <a:cs typeface="Cambria"/>
              </a:rPr>
              <a:t>PARTICIPACIÓN</a:t>
            </a:r>
            <a:r>
              <a:rPr sz="3517" b="1" dirty="0">
                <a:solidFill>
                  <a:srgbClr val="08508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mbria"/>
                <a:cs typeface="Cambria"/>
              </a:rPr>
              <a:t>	</a:t>
            </a:r>
            <a:r>
              <a:rPr sz="3517" b="1" spc="152" dirty="0">
                <a:solidFill>
                  <a:srgbClr val="054F7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mbria"/>
                <a:cs typeface="Cambria"/>
              </a:rPr>
              <a:t>EN</a:t>
            </a:r>
            <a:r>
              <a:rPr sz="3517" b="1" spc="-67" dirty="0">
                <a:solidFill>
                  <a:srgbClr val="054F7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mbria"/>
                <a:cs typeface="Cambria"/>
              </a:rPr>
              <a:t> </a:t>
            </a:r>
            <a:r>
              <a:rPr sz="3517" b="1" spc="115" dirty="0">
                <a:solidFill>
                  <a:srgbClr val="0A4B8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mbria"/>
                <a:cs typeface="Cambria"/>
              </a:rPr>
              <a:t>EL</a:t>
            </a:r>
            <a:r>
              <a:rPr sz="3517" b="1" dirty="0">
                <a:solidFill>
                  <a:srgbClr val="0A4B8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mbria"/>
                <a:cs typeface="Cambria"/>
              </a:rPr>
              <a:t> </a:t>
            </a:r>
            <a:r>
              <a:rPr sz="3517" b="1" spc="91" dirty="0">
                <a:solidFill>
                  <a:srgbClr val="005087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mbria"/>
                <a:cs typeface="Cambria"/>
              </a:rPr>
              <a:t>CONCEJO</a:t>
            </a:r>
            <a:endParaRPr sz="3517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mbria"/>
              <a:cs typeface="Cambria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291269" y="1994411"/>
            <a:ext cx="2634012" cy="789521"/>
          </a:xfrm>
          <a:prstGeom prst="rect">
            <a:avLst/>
          </a:prstGeom>
        </p:spPr>
        <p:txBody>
          <a:bodyPr vert="horz" wrap="square" lIns="0" tIns="6931" rIns="0" bIns="0" rtlCol="0">
            <a:spAutoFit/>
          </a:bodyPr>
          <a:lstStyle/>
          <a:p>
            <a:pPr marL="332695">
              <a:spcBef>
                <a:spcPts val="55"/>
              </a:spcBef>
            </a:pPr>
            <a:r>
              <a:rPr sz="2000" b="1" spc="-36" dirty="0">
                <a:solidFill>
                  <a:schemeClr val="bg1"/>
                </a:solidFill>
                <a:latin typeface="Cambria"/>
                <a:cs typeface="Cambria"/>
              </a:rPr>
              <a:t>Sesiones</a:t>
            </a:r>
            <a:r>
              <a:rPr sz="2000" b="1" dirty="0">
                <a:solidFill>
                  <a:schemeClr val="bg1"/>
                </a:solidFill>
                <a:latin typeface="Cambria"/>
                <a:cs typeface="Cambria"/>
              </a:rPr>
              <a:t> </a:t>
            </a:r>
            <a:r>
              <a:rPr sz="2000" b="1" spc="-33" dirty="0">
                <a:solidFill>
                  <a:schemeClr val="bg1"/>
                </a:solidFill>
                <a:latin typeface="Cambria"/>
                <a:cs typeface="Cambria"/>
              </a:rPr>
              <a:t>Ordinarias</a:t>
            </a:r>
            <a:endParaRPr sz="2000" b="1" dirty="0">
              <a:solidFill>
                <a:schemeClr val="bg1"/>
              </a:solidFill>
              <a:latin typeface="Cambria"/>
              <a:cs typeface="Cambria"/>
            </a:endParaRPr>
          </a:p>
          <a:p>
            <a:pPr>
              <a:lnSpc>
                <a:spcPct val="100000"/>
              </a:lnSpc>
            </a:pPr>
            <a:endParaRPr sz="1334" dirty="0">
              <a:solidFill>
                <a:schemeClr val="bg1"/>
              </a:solidFill>
              <a:latin typeface="Cambria"/>
              <a:cs typeface="Cambria"/>
            </a:endParaRPr>
          </a:p>
          <a:p>
            <a:pPr>
              <a:spcBef>
                <a:spcPts val="518"/>
              </a:spcBef>
            </a:pPr>
            <a:endParaRPr sz="1334" dirty="0">
              <a:solidFill>
                <a:schemeClr val="bg1"/>
              </a:solidFill>
              <a:latin typeface="Cambria"/>
              <a:cs typeface="Cambria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590935" y="1290450"/>
            <a:ext cx="9620733" cy="300553"/>
          </a:xfrm>
          <a:prstGeom prst="rect">
            <a:avLst/>
          </a:prstGeom>
        </p:spPr>
        <p:txBody>
          <a:bodyPr vert="horz" wrap="square" lIns="0" tIns="8086" rIns="0" bIns="0" rtlCol="0">
            <a:spAutoFit/>
          </a:bodyPr>
          <a:lstStyle/>
          <a:p>
            <a:pPr marL="7701">
              <a:spcBef>
                <a:spcPts val="64"/>
              </a:spcBef>
              <a:tabLst>
                <a:tab pos="4065121" algn="l"/>
              </a:tabLst>
            </a:pPr>
            <a:r>
              <a:rPr lang="es-EC" sz="1900" b="1" spc="-27" dirty="0">
                <a:solidFill>
                  <a:srgbClr val="333333"/>
                </a:solidFill>
                <a:latin typeface="Cambria"/>
                <a:cs typeface="Cambria"/>
              </a:rPr>
              <a:t>Compromiso</a:t>
            </a:r>
            <a:r>
              <a:rPr lang="es-EC" sz="1900" b="1" spc="-6" dirty="0">
                <a:solidFill>
                  <a:srgbClr val="333333"/>
                </a:solidFill>
                <a:latin typeface="Cambria"/>
                <a:cs typeface="Cambria"/>
              </a:rPr>
              <a:t> </a:t>
            </a:r>
            <a:r>
              <a:rPr lang="es-EC" sz="1900" b="1" spc="-36" dirty="0">
                <a:solidFill>
                  <a:srgbClr val="2D2D2D"/>
                </a:solidFill>
                <a:latin typeface="Cambria"/>
                <a:cs typeface="Cambria"/>
              </a:rPr>
              <a:t>absoluto</a:t>
            </a:r>
            <a:r>
              <a:rPr lang="es-EC" sz="1900" b="1" spc="-39" dirty="0">
                <a:solidFill>
                  <a:srgbClr val="2D2D2D"/>
                </a:solidFill>
                <a:latin typeface="Cambria"/>
                <a:cs typeface="Cambria"/>
              </a:rPr>
              <a:t> </a:t>
            </a:r>
            <a:r>
              <a:rPr lang="es-EC" sz="1900" b="1" spc="-6" dirty="0">
                <a:solidFill>
                  <a:srgbClr val="333333"/>
                </a:solidFill>
                <a:latin typeface="Cambria"/>
                <a:cs typeface="Cambria"/>
              </a:rPr>
              <a:t>con</a:t>
            </a:r>
            <a:r>
              <a:rPr lang="es-EC" sz="1900" b="1" spc="-152" dirty="0">
                <a:solidFill>
                  <a:srgbClr val="333333"/>
                </a:solidFill>
                <a:latin typeface="Cambria"/>
                <a:cs typeface="Cambria"/>
              </a:rPr>
              <a:t> </a:t>
            </a:r>
            <a:r>
              <a:rPr lang="es-EC" sz="1900" b="1" spc="-12" dirty="0">
                <a:solidFill>
                  <a:srgbClr val="383838"/>
                </a:solidFill>
                <a:latin typeface="Cambria"/>
                <a:cs typeface="Cambria"/>
              </a:rPr>
              <a:t>el</a:t>
            </a:r>
            <a:r>
              <a:rPr lang="es-EC" sz="1900" b="1" spc="-124" dirty="0">
                <a:solidFill>
                  <a:srgbClr val="383838"/>
                </a:solidFill>
                <a:latin typeface="Cambria"/>
                <a:cs typeface="Cambria"/>
              </a:rPr>
              <a:t> </a:t>
            </a:r>
            <a:r>
              <a:rPr lang="es-EC" sz="1900" b="1" spc="-55" dirty="0">
                <a:solidFill>
                  <a:srgbClr val="2B2B2B"/>
                </a:solidFill>
                <a:latin typeface="Cambria"/>
                <a:cs typeface="Cambria"/>
              </a:rPr>
              <a:t>debate</a:t>
            </a:r>
            <a:r>
              <a:rPr lang="es-EC" sz="1900" b="1" spc="-49" dirty="0">
                <a:solidFill>
                  <a:srgbClr val="2B2B2B"/>
                </a:solidFill>
                <a:latin typeface="Cambria"/>
                <a:cs typeface="Cambria"/>
              </a:rPr>
              <a:t> </a:t>
            </a:r>
            <a:r>
              <a:rPr lang="es-EC" sz="1900" b="1" spc="-6" dirty="0">
                <a:solidFill>
                  <a:srgbClr val="313131"/>
                </a:solidFill>
                <a:latin typeface="Cambria"/>
                <a:cs typeface="Cambria"/>
              </a:rPr>
              <a:t>democrático </a:t>
            </a:r>
            <a:r>
              <a:rPr lang="es-EC" sz="1900" b="1" spc="-33" dirty="0">
                <a:solidFill>
                  <a:srgbClr val="383F59"/>
                </a:solidFill>
                <a:latin typeface="Cambria"/>
                <a:cs typeface="Cambria"/>
              </a:rPr>
              <a:t>y la</a:t>
            </a:r>
            <a:r>
              <a:rPr lang="es-EC" sz="1900" b="1" spc="-85" dirty="0">
                <a:solidFill>
                  <a:srgbClr val="383F59"/>
                </a:solidFill>
                <a:latin typeface="Cambria"/>
                <a:cs typeface="Cambria"/>
              </a:rPr>
              <a:t> </a:t>
            </a:r>
            <a:r>
              <a:rPr lang="es-EC" sz="1900" b="1" spc="-76" dirty="0">
                <a:solidFill>
                  <a:srgbClr val="343434"/>
                </a:solidFill>
                <a:latin typeface="Cambria"/>
                <a:cs typeface="Cambria"/>
              </a:rPr>
              <a:t>toma</a:t>
            </a:r>
            <a:r>
              <a:rPr lang="es-EC" sz="1900" b="1" spc="-85" dirty="0">
                <a:solidFill>
                  <a:srgbClr val="343434"/>
                </a:solidFill>
                <a:latin typeface="Cambria"/>
                <a:cs typeface="Cambria"/>
              </a:rPr>
              <a:t> </a:t>
            </a:r>
            <a:r>
              <a:rPr lang="es-EC" sz="1900" b="1" dirty="0">
                <a:solidFill>
                  <a:srgbClr val="3D3D3D"/>
                </a:solidFill>
                <a:latin typeface="Cambria"/>
                <a:cs typeface="Cambria"/>
              </a:rPr>
              <a:t>de</a:t>
            </a:r>
            <a:r>
              <a:rPr lang="es-EC" sz="1900" b="1" spc="-127" dirty="0">
                <a:solidFill>
                  <a:srgbClr val="3D3D3D"/>
                </a:solidFill>
                <a:latin typeface="Cambria"/>
                <a:cs typeface="Cambria"/>
              </a:rPr>
              <a:t> </a:t>
            </a:r>
            <a:r>
              <a:rPr lang="es-EC" sz="1900" b="1" spc="-21" dirty="0">
                <a:solidFill>
                  <a:srgbClr val="2B2B2B"/>
                </a:solidFill>
                <a:latin typeface="Cambria"/>
                <a:cs typeface="Cambria"/>
              </a:rPr>
              <a:t>decisiones</a:t>
            </a:r>
            <a:r>
              <a:rPr lang="es-EC" sz="1900" b="1" spc="36" dirty="0">
                <a:solidFill>
                  <a:srgbClr val="2B2B2B"/>
                </a:solidFill>
                <a:latin typeface="Cambria"/>
                <a:cs typeface="Cambria"/>
              </a:rPr>
              <a:t> </a:t>
            </a:r>
            <a:r>
              <a:rPr lang="es-EC" sz="1900" b="1" spc="-88" dirty="0">
                <a:solidFill>
                  <a:srgbClr val="363636"/>
                </a:solidFill>
                <a:latin typeface="Cambria"/>
                <a:cs typeface="Cambria"/>
              </a:rPr>
              <a:t>para</a:t>
            </a:r>
            <a:r>
              <a:rPr lang="es-EC" sz="1900" b="1" spc="-94" dirty="0">
                <a:solidFill>
                  <a:srgbClr val="363636"/>
                </a:solidFill>
                <a:latin typeface="Cambria"/>
                <a:cs typeface="Cambria"/>
              </a:rPr>
              <a:t> </a:t>
            </a:r>
            <a:r>
              <a:rPr lang="es-EC" sz="1900" b="1" spc="-12" dirty="0">
                <a:solidFill>
                  <a:srgbClr val="3A3A3A"/>
                </a:solidFill>
                <a:latin typeface="Cambria"/>
                <a:cs typeface="Cambria"/>
              </a:rPr>
              <a:t>el</a:t>
            </a:r>
            <a:r>
              <a:rPr lang="es-EC" sz="1900" b="1" spc="-127" dirty="0">
                <a:solidFill>
                  <a:srgbClr val="3A3A3A"/>
                </a:solidFill>
                <a:latin typeface="Cambria"/>
                <a:cs typeface="Cambria"/>
              </a:rPr>
              <a:t> </a:t>
            </a:r>
            <a:r>
              <a:rPr lang="es-EC" sz="1900" b="1" spc="-39" dirty="0">
                <a:solidFill>
                  <a:srgbClr val="262626"/>
                </a:solidFill>
                <a:latin typeface="Cambria"/>
                <a:cs typeface="Cambria"/>
              </a:rPr>
              <a:t>Cantón.</a:t>
            </a:r>
            <a:endParaRPr lang="es-EC" sz="1900" b="1" dirty="0">
              <a:latin typeface="Cambria"/>
              <a:cs typeface="Cambria"/>
            </a:endParaRPr>
          </a:p>
        </p:txBody>
      </p:sp>
      <p:sp>
        <p:nvSpPr>
          <p:cNvPr id="14" name="object 6">
            <a:extLst>
              <a:ext uri="{FF2B5EF4-FFF2-40B4-BE49-F238E27FC236}">
                <a16:creationId xmlns:a16="http://schemas.microsoft.com/office/drawing/2014/main" id="{BEDA8BF2-CB63-252C-5341-3AFCA0814258}"/>
              </a:ext>
            </a:extLst>
          </p:cNvPr>
          <p:cNvSpPr txBox="1"/>
          <p:nvPr/>
        </p:nvSpPr>
        <p:spPr>
          <a:xfrm>
            <a:off x="291269" y="2300180"/>
            <a:ext cx="2634012" cy="1110121"/>
          </a:xfrm>
          <a:prstGeom prst="rect">
            <a:avLst/>
          </a:prstGeom>
        </p:spPr>
        <p:txBody>
          <a:bodyPr vert="horz" wrap="square" lIns="0" tIns="6931" rIns="0" bIns="0" rtlCol="0">
            <a:spAutoFit/>
          </a:bodyPr>
          <a:lstStyle/>
          <a:p>
            <a:pPr marL="332695">
              <a:spcBef>
                <a:spcPts val="55"/>
              </a:spcBef>
            </a:pPr>
            <a:endParaRPr sz="2000" b="1" spc="-36" dirty="0">
              <a:solidFill>
                <a:schemeClr val="bg1"/>
              </a:solidFill>
              <a:latin typeface="Cambria"/>
              <a:cs typeface="Cambria"/>
            </a:endParaRPr>
          </a:p>
          <a:p>
            <a:pPr marL="332695">
              <a:spcBef>
                <a:spcPts val="55"/>
              </a:spcBef>
            </a:pPr>
            <a:r>
              <a:rPr sz="2000" b="1" dirty="0">
                <a:solidFill>
                  <a:schemeClr val="bg1"/>
                </a:solidFill>
                <a:latin typeface="Cambria"/>
                <a:cs typeface="Cambria"/>
              </a:rPr>
              <a:t> Extraordinarias </a:t>
            </a:r>
          </a:p>
          <a:p>
            <a:pPr>
              <a:lnSpc>
                <a:spcPct val="100000"/>
              </a:lnSpc>
            </a:pPr>
            <a:endParaRPr sz="1334" dirty="0">
              <a:solidFill>
                <a:schemeClr val="bg1"/>
              </a:solidFill>
              <a:latin typeface="Cambria"/>
              <a:cs typeface="Cambria"/>
            </a:endParaRPr>
          </a:p>
          <a:p>
            <a:pPr>
              <a:spcBef>
                <a:spcPts val="518"/>
              </a:spcBef>
            </a:pPr>
            <a:endParaRPr sz="1334" dirty="0">
              <a:solidFill>
                <a:schemeClr val="bg1"/>
              </a:solidFill>
              <a:latin typeface="Cambria"/>
              <a:cs typeface="Cambria"/>
            </a:endParaRPr>
          </a:p>
        </p:txBody>
      </p:sp>
      <p:sp>
        <p:nvSpPr>
          <p:cNvPr id="16" name="object 4">
            <a:extLst>
              <a:ext uri="{FF2B5EF4-FFF2-40B4-BE49-F238E27FC236}">
                <a16:creationId xmlns:a16="http://schemas.microsoft.com/office/drawing/2014/main" id="{622CA34D-C77A-9C29-5C96-933B3F88E831}"/>
              </a:ext>
            </a:extLst>
          </p:cNvPr>
          <p:cNvSpPr txBox="1"/>
          <p:nvPr/>
        </p:nvSpPr>
        <p:spPr>
          <a:xfrm>
            <a:off x="405132" y="3466510"/>
            <a:ext cx="6631479" cy="786754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267970" indent="-255270">
              <a:lnSpc>
                <a:spcPct val="100000"/>
              </a:lnSpc>
              <a:spcBef>
                <a:spcPts val="135"/>
              </a:spcBef>
              <a:buClr>
                <a:srgbClr val="2B3F59"/>
              </a:buClr>
              <a:buChar char="•"/>
              <a:tabLst>
                <a:tab pos="267970" algn="l"/>
              </a:tabLst>
            </a:pPr>
            <a:r>
              <a:rPr sz="2500" spc="-80" dirty="0">
                <a:solidFill>
                  <a:srgbClr val="2F2F2F"/>
                </a:solidFill>
                <a:latin typeface="Cambria" panose="02040503050406030204" pitchFamily="18" charset="0"/>
                <a:ea typeface="Cambria" panose="02040503050406030204" pitchFamily="18" charset="0"/>
                <a:cs typeface="Calibri"/>
              </a:rPr>
              <a:t>Participación</a:t>
            </a:r>
            <a:r>
              <a:rPr sz="2500" spc="95" dirty="0">
                <a:solidFill>
                  <a:srgbClr val="2F2F2F"/>
                </a:solidFill>
                <a:latin typeface="Cambria" panose="02040503050406030204" pitchFamily="18" charset="0"/>
                <a:ea typeface="Cambria" panose="02040503050406030204" pitchFamily="18" charset="0"/>
                <a:cs typeface="Calibri"/>
              </a:rPr>
              <a:t> </a:t>
            </a:r>
            <a:r>
              <a:rPr sz="2500" spc="-80" dirty="0">
                <a:solidFill>
                  <a:srgbClr val="2F2F2F"/>
                </a:solidFill>
                <a:latin typeface="Cambria" panose="02040503050406030204" pitchFamily="18" charset="0"/>
                <a:ea typeface="Cambria" panose="02040503050406030204" pitchFamily="18" charset="0"/>
                <a:cs typeface="Calibri"/>
              </a:rPr>
              <a:t>activa</a:t>
            </a:r>
            <a:r>
              <a:rPr sz="2500" spc="-140" dirty="0">
                <a:solidFill>
                  <a:srgbClr val="2F2F2F"/>
                </a:solidFill>
                <a:latin typeface="Cambria" panose="02040503050406030204" pitchFamily="18" charset="0"/>
                <a:ea typeface="Cambria" panose="02040503050406030204" pitchFamily="18" charset="0"/>
                <a:cs typeface="Calibri"/>
              </a:rPr>
              <a:t> </a:t>
            </a:r>
            <a:r>
              <a:rPr sz="2500" spc="-95" dirty="0">
                <a:solidFill>
                  <a:srgbClr val="363636"/>
                </a:solidFill>
                <a:latin typeface="Cambria" panose="02040503050406030204" pitchFamily="18" charset="0"/>
                <a:ea typeface="Cambria" panose="02040503050406030204" pitchFamily="18" charset="0"/>
                <a:cs typeface="Calibri"/>
              </a:rPr>
              <a:t>con</a:t>
            </a:r>
            <a:r>
              <a:rPr sz="2500" spc="-175" dirty="0">
                <a:solidFill>
                  <a:srgbClr val="363636"/>
                </a:solidFill>
                <a:latin typeface="Cambria" panose="02040503050406030204" pitchFamily="18" charset="0"/>
                <a:ea typeface="Cambria" panose="02040503050406030204" pitchFamily="18" charset="0"/>
                <a:cs typeface="Calibri"/>
              </a:rPr>
              <a:t> </a:t>
            </a:r>
            <a:r>
              <a:rPr sz="2500" spc="-35" dirty="0">
                <a:solidFill>
                  <a:srgbClr val="343434"/>
                </a:solidFill>
                <a:latin typeface="Cambria" panose="02040503050406030204" pitchFamily="18" charset="0"/>
                <a:ea typeface="Cambria" panose="02040503050406030204" pitchFamily="18" charset="0"/>
                <a:cs typeface="Calibri"/>
              </a:rPr>
              <a:t>voz</a:t>
            </a:r>
            <a:r>
              <a:rPr sz="2500" spc="-204" dirty="0">
                <a:solidFill>
                  <a:srgbClr val="343434"/>
                </a:solidFill>
                <a:latin typeface="Cambria" panose="02040503050406030204" pitchFamily="18" charset="0"/>
                <a:ea typeface="Cambria" panose="02040503050406030204" pitchFamily="18" charset="0"/>
                <a:cs typeface="Calibri"/>
              </a:rPr>
              <a:t> </a:t>
            </a:r>
            <a:r>
              <a:rPr sz="2500" dirty="0">
                <a:solidFill>
                  <a:srgbClr val="2D425D"/>
                </a:solidFill>
                <a:latin typeface="Cambria" panose="02040503050406030204" pitchFamily="18" charset="0"/>
                <a:ea typeface="Cambria" panose="02040503050406030204" pitchFamily="18" charset="0"/>
                <a:cs typeface="Calibri"/>
              </a:rPr>
              <a:t>y</a:t>
            </a:r>
            <a:r>
              <a:rPr sz="2500" spc="-215" dirty="0">
                <a:solidFill>
                  <a:srgbClr val="2D425D"/>
                </a:solidFill>
                <a:latin typeface="Cambria" panose="02040503050406030204" pitchFamily="18" charset="0"/>
                <a:ea typeface="Cambria" panose="02040503050406030204" pitchFamily="18" charset="0"/>
                <a:cs typeface="Calibri"/>
              </a:rPr>
              <a:t> </a:t>
            </a:r>
            <a:r>
              <a:rPr sz="2500" spc="-95" dirty="0">
                <a:solidFill>
                  <a:srgbClr val="343434"/>
                </a:solidFill>
                <a:latin typeface="Cambria" panose="02040503050406030204" pitchFamily="18" charset="0"/>
                <a:ea typeface="Cambria" panose="02040503050406030204" pitchFamily="18" charset="0"/>
                <a:cs typeface="Calibri"/>
              </a:rPr>
              <a:t>voto</a:t>
            </a:r>
            <a:r>
              <a:rPr sz="2500" spc="-130" dirty="0">
                <a:solidFill>
                  <a:srgbClr val="343434"/>
                </a:solidFill>
                <a:latin typeface="Cambria" panose="02040503050406030204" pitchFamily="18" charset="0"/>
                <a:ea typeface="Cambria" panose="02040503050406030204" pitchFamily="18" charset="0"/>
                <a:cs typeface="Calibri"/>
              </a:rPr>
              <a:t> </a:t>
            </a:r>
            <a:r>
              <a:rPr sz="2500" spc="-110" dirty="0">
                <a:solidFill>
                  <a:srgbClr val="2B2B2B"/>
                </a:solidFill>
                <a:latin typeface="Cambria" panose="02040503050406030204" pitchFamily="18" charset="0"/>
                <a:ea typeface="Cambria" panose="02040503050406030204" pitchFamily="18" charset="0"/>
                <a:cs typeface="Calibri"/>
              </a:rPr>
              <a:t>en</a:t>
            </a:r>
            <a:r>
              <a:rPr sz="2500" spc="-120" dirty="0">
                <a:solidFill>
                  <a:srgbClr val="2B2B2B"/>
                </a:solidFill>
                <a:latin typeface="Cambria" panose="02040503050406030204" pitchFamily="18" charset="0"/>
                <a:ea typeface="Cambria" panose="02040503050406030204" pitchFamily="18" charset="0"/>
                <a:cs typeface="Calibri"/>
              </a:rPr>
              <a:t> </a:t>
            </a:r>
            <a:r>
              <a:rPr sz="2500" spc="-110" dirty="0">
                <a:solidFill>
                  <a:srgbClr val="333333"/>
                </a:solidFill>
                <a:latin typeface="Cambria" panose="02040503050406030204" pitchFamily="18" charset="0"/>
                <a:ea typeface="Cambria" panose="02040503050406030204" pitchFamily="18" charset="0"/>
                <a:cs typeface="Calibri"/>
              </a:rPr>
              <a:t>todas</a:t>
            </a:r>
            <a:r>
              <a:rPr sz="2500" dirty="0">
                <a:solidFill>
                  <a:srgbClr val="333333"/>
                </a:solidFill>
                <a:latin typeface="Cambria" panose="02040503050406030204" pitchFamily="18" charset="0"/>
                <a:ea typeface="Cambria" panose="02040503050406030204" pitchFamily="18" charset="0"/>
                <a:cs typeface="Calibri"/>
              </a:rPr>
              <a:t> </a:t>
            </a:r>
            <a:r>
              <a:rPr sz="2500" spc="-70" dirty="0">
                <a:solidFill>
                  <a:srgbClr val="2F2F2F"/>
                </a:solidFill>
                <a:latin typeface="Cambria" panose="02040503050406030204" pitchFamily="18" charset="0"/>
                <a:ea typeface="Cambria" panose="02040503050406030204" pitchFamily="18" charset="0"/>
                <a:cs typeface="Calibri"/>
              </a:rPr>
              <a:t>las</a:t>
            </a:r>
            <a:r>
              <a:rPr sz="2500" spc="-110" dirty="0">
                <a:solidFill>
                  <a:srgbClr val="2F2F2F"/>
                </a:solidFill>
                <a:latin typeface="Cambria" panose="02040503050406030204" pitchFamily="18" charset="0"/>
                <a:ea typeface="Cambria" panose="02040503050406030204" pitchFamily="18" charset="0"/>
                <a:cs typeface="Calibri"/>
              </a:rPr>
              <a:t> </a:t>
            </a:r>
            <a:r>
              <a:rPr sz="2500" spc="-70" dirty="0">
                <a:solidFill>
                  <a:srgbClr val="2B2B2B"/>
                </a:solidFill>
                <a:latin typeface="Cambria" panose="02040503050406030204" pitchFamily="18" charset="0"/>
                <a:ea typeface="Cambria" panose="02040503050406030204" pitchFamily="18" charset="0"/>
                <a:cs typeface="Calibri"/>
              </a:rPr>
              <a:t>deliberaciones</a:t>
            </a:r>
            <a:endParaRPr sz="2500" dirty="0">
              <a:latin typeface="Calibri"/>
              <a:cs typeface="Calibri"/>
            </a:endParaRPr>
          </a:p>
        </p:txBody>
      </p:sp>
      <p:sp>
        <p:nvSpPr>
          <p:cNvPr id="18" name="CuadroTexto 17">
            <a:extLst>
              <a:ext uri="{FF2B5EF4-FFF2-40B4-BE49-F238E27FC236}">
                <a16:creationId xmlns:a16="http://schemas.microsoft.com/office/drawing/2014/main" id="{BC2A4CF3-3138-C9ED-2A1D-6DBF904CD940}"/>
              </a:ext>
            </a:extLst>
          </p:cNvPr>
          <p:cNvSpPr txBox="1"/>
          <p:nvPr/>
        </p:nvSpPr>
        <p:spPr>
          <a:xfrm>
            <a:off x="387109" y="4707799"/>
            <a:ext cx="7154302" cy="90582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12700" marR="5080" indent="259715">
              <a:lnSpc>
                <a:spcPct val="110400"/>
              </a:lnSpc>
              <a:spcBef>
                <a:spcPts val="90"/>
              </a:spcBef>
              <a:buClr>
                <a:srgbClr val="334457"/>
              </a:buClr>
              <a:buChar char="•"/>
              <a:tabLst>
                <a:tab pos="272415" algn="l"/>
              </a:tabLst>
            </a:pPr>
            <a:r>
              <a:rPr lang="es-EC" sz="2500" dirty="0">
                <a:solidFill>
                  <a:srgbClr val="2F2F2F"/>
                </a:solidFill>
                <a:latin typeface="Cambria "/>
                <a:cs typeface="Calibri"/>
              </a:rPr>
              <a:t>100%</a:t>
            </a:r>
            <a:r>
              <a:rPr lang="es-EC" sz="2500" spc="-160" dirty="0">
                <a:solidFill>
                  <a:srgbClr val="2F2F2F"/>
                </a:solidFill>
                <a:latin typeface="Cambria "/>
                <a:cs typeface="Calibri"/>
              </a:rPr>
              <a:t> </a:t>
            </a:r>
            <a:r>
              <a:rPr lang="es-EC" sz="2500" spc="-80" dirty="0">
                <a:solidFill>
                  <a:srgbClr val="2B2B2B"/>
                </a:solidFill>
                <a:latin typeface="Cambria "/>
                <a:cs typeface="Calibri"/>
              </a:rPr>
              <a:t>de</a:t>
            </a:r>
            <a:r>
              <a:rPr lang="es-EC" sz="2500" spc="-260" dirty="0">
                <a:solidFill>
                  <a:srgbClr val="2B2B2B"/>
                </a:solidFill>
                <a:latin typeface="Cambria "/>
                <a:cs typeface="Calibri"/>
              </a:rPr>
              <a:t> </a:t>
            </a:r>
            <a:r>
              <a:rPr lang="es-EC" sz="2500" spc="-125" dirty="0">
                <a:solidFill>
                  <a:srgbClr val="363636"/>
                </a:solidFill>
                <a:latin typeface="Cambria "/>
                <a:cs typeface="Calibri"/>
              </a:rPr>
              <a:t>compromiso</a:t>
            </a:r>
            <a:r>
              <a:rPr lang="es-EC" sz="2500" spc="50" dirty="0">
                <a:solidFill>
                  <a:srgbClr val="363636"/>
                </a:solidFill>
                <a:latin typeface="Cambria "/>
                <a:cs typeface="Calibri"/>
              </a:rPr>
              <a:t> </a:t>
            </a:r>
            <a:r>
              <a:rPr lang="es-EC" sz="2500" spc="-110" dirty="0">
                <a:solidFill>
                  <a:srgbClr val="343434"/>
                </a:solidFill>
                <a:latin typeface="Cambria "/>
                <a:cs typeface="Calibri"/>
              </a:rPr>
              <a:t>en</a:t>
            </a:r>
            <a:r>
              <a:rPr lang="es-EC" sz="2500" spc="-130" dirty="0">
                <a:solidFill>
                  <a:srgbClr val="343434"/>
                </a:solidFill>
                <a:latin typeface="Cambria "/>
                <a:cs typeface="Calibri"/>
              </a:rPr>
              <a:t> </a:t>
            </a:r>
            <a:r>
              <a:rPr lang="es-EC" sz="2500" spc="-95" dirty="0">
                <a:solidFill>
                  <a:srgbClr val="2D2D2D"/>
                </a:solidFill>
                <a:latin typeface="Cambria "/>
                <a:cs typeface="Calibri"/>
              </a:rPr>
              <a:t>sesiones</a:t>
            </a:r>
            <a:r>
              <a:rPr lang="es-EC" sz="2500" spc="-5" dirty="0">
                <a:solidFill>
                  <a:srgbClr val="2D2D2D"/>
                </a:solidFill>
                <a:latin typeface="Cambria "/>
                <a:cs typeface="Calibri"/>
              </a:rPr>
              <a:t> </a:t>
            </a:r>
            <a:r>
              <a:rPr lang="es-EC" sz="2500" spc="-80" dirty="0">
                <a:solidFill>
                  <a:srgbClr val="363636"/>
                </a:solidFill>
                <a:latin typeface="Cambria "/>
                <a:cs typeface="Calibri"/>
              </a:rPr>
              <a:t>de</a:t>
            </a:r>
            <a:r>
              <a:rPr lang="es-EC" sz="2500" spc="-260" dirty="0">
                <a:solidFill>
                  <a:srgbClr val="363636"/>
                </a:solidFill>
                <a:latin typeface="Cambria "/>
                <a:cs typeface="Calibri"/>
              </a:rPr>
              <a:t> </a:t>
            </a:r>
            <a:r>
              <a:rPr lang="es-EC" sz="2500" spc="-90" dirty="0">
                <a:solidFill>
                  <a:srgbClr val="2D2D2D"/>
                </a:solidFill>
                <a:latin typeface="Cambria "/>
                <a:cs typeface="Calibri"/>
              </a:rPr>
              <a:t>carácter</a:t>
            </a:r>
            <a:r>
              <a:rPr lang="es-EC" sz="2500" spc="-5" dirty="0">
                <a:solidFill>
                  <a:srgbClr val="2D2D2D"/>
                </a:solidFill>
                <a:latin typeface="Cambria "/>
                <a:cs typeface="Calibri"/>
              </a:rPr>
              <a:t> </a:t>
            </a:r>
            <a:r>
              <a:rPr lang="es-EC" sz="2500" spc="-70" dirty="0">
                <a:solidFill>
                  <a:srgbClr val="343434"/>
                </a:solidFill>
                <a:latin typeface="Cambria "/>
                <a:cs typeface="Calibri"/>
              </a:rPr>
              <a:t>urgente </a:t>
            </a:r>
            <a:r>
              <a:rPr lang="es-EC" sz="2500" spc="-10" dirty="0">
                <a:solidFill>
                  <a:srgbClr val="232323"/>
                </a:solidFill>
                <a:latin typeface="Cambria "/>
                <a:cs typeface="Calibri"/>
              </a:rPr>
              <a:t>(Sesiones Extraordinarias)</a:t>
            </a:r>
            <a:endParaRPr lang="es-EC" sz="2500" dirty="0">
              <a:latin typeface="Cambria "/>
              <a:cs typeface="Calibri"/>
            </a:endParaRPr>
          </a:p>
        </p:txBody>
      </p:sp>
      <p:pic>
        <p:nvPicPr>
          <p:cNvPr id="20" name="Imagen 19">
            <a:extLst>
              <a:ext uri="{FF2B5EF4-FFF2-40B4-BE49-F238E27FC236}">
                <a16:creationId xmlns:a16="http://schemas.microsoft.com/office/drawing/2014/main" id="{ED739E8E-0CC7-F50F-6D52-9E35378D1A9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25281" y="2019100"/>
            <a:ext cx="7874799" cy="907448"/>
          </a:xfrm>
          <a:prstGeom prst="rect">
            <a:avLst/>
          </a:prstGeom>
        </p:spPr>
      </p:pic>
      <p:pic>
        <p:nvPicPr>
          <p:cNvPr id="3" name="Imagen 2">
            <a:extLst>
              <a:ext uri="{FF2B5EF4-FFF2-40B4-BE49-F238E27FC236}">
                <a16:creationId xmlns:a16="http://schemas.microsoft.com/office/drawing/2014/main" id="{5990FFA1-CCF5-4CB7-237F-E65D44B2EF9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80314" y="2926548"/>
            <a:ext cx="5711686" cy="3818605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BBA8F5B-E5EE-42D4-813C-199746AA4DC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Imagen 14">
            <a:extLst>
              <a:ext uri="{FF2B5EF4-FFF2-40B4-BE49-F238E27FC236}">
                <a16:creationId xmlns:a16="http://schemas.microsoft.com/office/drawing/2014/main" id="{DCCD2F9B-402B-ECBE-43C9-98E2C32F78C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4610" r="1" b="11924"/>
          <a:stretch>
            <a:fillRect/>
          </a:stretch>
        </p:blipFill>
        <p:spPr>
          <a:xfrm>
            <a:off x="9391439" y="5297952"/>
            <a:ext cx="2649766" cy="1450491"/>
          </a:xfrm>
          <a:prstGeom prst="rect">
            <a:avLst/>
          </a:prstGeom>
          <a:noFill/>
          <a:ln>
            <a:noFill/>
          </a:ln>
          <a:effectLst>
            <a:softEdge rad="112500"/>
          </a:effectLst>
        </p:spPr>
      </p:pic>
      <p:pic>
        <p:nvPicPr>
          <p:cNvPr id="9" name="Imagen 8">
            <a:extLst>
              <a:ext uri="{FF2B5EF4-FFF2-40B4-BE49-F238E27FC236}">
                <a16:creationId xmlns:a16="http://schemas.microsoft.com/office/drawing/2014/main" id="{C22B0287-B74D-9651-BCF9-40F8E31CF349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2513" r="10256" b="-1"/>
          <a:stretch/>
        </p:blipFill>
        <p:spPr>
          <a:xfrm>
            <a:off x="9233210" y="1"/>
            <a:ext cx="2958790" cy="3097594"/>
          </a:xfrm>
          <a:prstGeom prst="rect">
            <a:avLst/>
          </a:prstGeom>
        </p:spPr>
      </p:pic>
      <p:sp>
        <p:nvSpPr>
          <p:cNvPr id="4" name="object 4">
            <a:extLst>
              <a:ext uri="{FF2B5EF4-FFF2-40B4-BE49-F238E27FC236}">
                <a16:creationId xmlns:a16="http://schemas.microsoft.com/office/drawing/2014/main" id="{691120CE-EC3C-6D51-1A65-8D47AD188861}"/>
              </a:ext>
            </a:extLst>
          </p:cNvPr>
          <p:cNvSpPr/>
          <p:nvPr/>
        </p:nvSpPr>
        <p:spPr>
          <a:xfrm>
            <a:off x="590936" y="6531309"/>
            <a:ext cx="7154302" cy="77429"/>
          </a:xfrm>
          <a:custGeom>
            <a:avLst/>
            <a:gdLst/>
            <a:ahLst/>
            <a:cxnLst/>
            <a:rect l="l" t="t" r="r" b="b"/>
            <a:pathLst>
              <a:path w="1256664">
                <a:moveTo>
                  <a:pt x="0" y="0"/>
                </a:moveTo>
                <a:lnTo>
                  <a:pt x="1256506" y="0"/>
                </a:lnTo>
              </a:path>
            </a:pathLst>
          </a:custGeom>
          <a:ln w="39265">
            <a:solidFill>
              <a:srgbClr val="004B80"/>
            </a:solidFill>
          </a:ln>
        </p:spPr>
        <p:txBody>
          <a:bodyPr wrap="square" lIns="0" tIns="0" rIns="0" bIns="0" rtlCol="0"/>
          <a:lstStyle/>
          <a:p>
            <a:endParaRPr sz="1092"/>
          </a:p>
        </p:txBody>
      </p:sp>
      <p:sp>
        <p:nvSpPr>
          <p:cNvPr id="12" name="CuadroTexto 11">
            <a:extLst>
              <a:ext uri="{FF2B5EF4-FFF2-40B4-BE49-F238E27FC236}">
                <a16:creationId xmlns:a16="http://schemas.microsoft.com/office/drawing/2014/main" id="{C047BE89-A774-8AAD-130F-59ACB971D464}"/>
              </a:ext>
            </a:extLst>
          </p:cNvPr>
          <p:cNvSpPr txBox="1"/>
          <p:nvPr/>
        </p:nvSpPr>
        <p:spPr>
          <a:xfrm>
            <a:off x="815847" y="146645"/>
            <a:ext cx="7085920" cy="55399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s-EC" sz="3000" b="1" spc="-20" dirty="0">
                <a:solidFill>
                  <a:srgbClr val="054F83"/>
                </a:solidFill>
                <a:latin typeface="Cambria "/>
              </a:rPr>
              <a:t>LEGISLACIÓN</a:t>
            </a:r>
            <a:r>
              <a:rPr lang="es-EC" sz="3000" b="1" spc="-114" dirty="0">
                <a:solidFill>
                  <a:srgbClr val="054F83"/>
                </a:solidFill>
                <a:latin typeface="Cambria "/>
              </a:rPr>
              <a:t> </a:t>
            </a:r>
            <a:r>
              <a:rPr lang="es-EC" sz="3000" b="1" spc="-450" dirty="0">
                <a:solidFill>
                  <a:srgbClr val="03548C"/>
                </a:solidFill>
                <a:latin typeface="Cambria "/>
              </a:rPr>
              <a:t>Y</a:t>
            </a:r>
            <a:r>
              <a:rPr lang="es-EC" sz="3000" b="1" spc="-135" dirty="0">
                <a:solidFill>
                  <a:srgbClr val="03548C"/>
                </a:solidFill>
                <a:latin typeface="Cambria "/>
              </a:rPr>
              <a:t>  </a:t>
            </a:r>
            <a:r>
              <a:rPr lang="es-EC" sz="3000" b="1" spc="-10" dirty="0">
                <a:solidFill>
                  <a:srgbClr val="074B85"/>
                </a:solidFill>
                <a:latin typeface="Cambria "/>
              </a:rPr>
              <a:t>GESTIÓN </a:t>
            </a:r>
            <a:r>
              <a:rPr lang="es-EC" sz="3000" b="1" spc="45" dirty="0">
                <a:solidFill>
                  <a:srgbClr val="0A4B85"/>
                </a:solidFill>
                <a:latin typeface="Cambria "/>
              </a:rPr>
              <a:t>EFICIENTE</a:t>
            </a:r>
            <a:endParaRPr lang="es-EC" sz="3000" b="1" dirty="0">
              <a:latin typeface="Cambria "/>
            </a:endParaRPr>
          </a:p>
        </p:txBody>
      </p:sp>
      <p:sp>
        <p:nvSpPr>
          <p:cNvPr id="17" name="CuadroTexto 16">
            <a:extLst>
              <a:ext uri="{FF2B5EF4-FFF2-40B4-BE49-F238E27FC236}">
                <a16:creationId xmlns:a16="http://schemas.microsoft.com/office/drawing/2014/main" id="{F30C6280-A0BC-6D7F-8963-D628527470B2}"/>
              </a:ext>
            </a:extLst>
          </p:cNvPr>
          <p:cNvSpPr txBox="1"/>
          <p:nvPr/>
        </p:nvSpPr>
        <p:spPr>
          <a:xfrm>
            <a:off x="1654099" y="891390"/>
            <a:ext cx="7579111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s-EC" sz="2000" b="1" spc="-110" dirty="0">
                <a:solidFill>
                  <a:srgbClr val="053162"/>
                </a:solidFill>
                <a:latin typeface="Cambria "/>
              </a:rPr>
              <a:t>LOGROS</a:t>
            </a:r>
            <a:r>
              <a:rPr lang="es-EC" sz="2000" b="1" spc="90" dirty="0">
                <a:solidFill>
                  <a:srgbClr val="053162"/>
                </a:solidFill>
                <a:latin typeface="Cambria "/>
              </a:rPr>
              <a:t> </a:t>
            </a:r>
            <a:r>
              <a:rPr lang="es-EC" sz="2000" b="1" spc="-114" dirty="0">
                <a:solidFill>
                  <a:srgbClr val="003467"/>
                </a:solidFill>
                <a:latin typeface="Cambria "/>
              </a:rPr>
              <a:t>NORMATIVOS OBTENIDOS :</a:t>
            </a:r>
            <a:r>
              <a:rPr lang="es-EC" sz="2000" b="1" spc="180" dirty="0">
                <a:solidFill>
                  <a:srgbClr val="003467"/>
                </a:solidFill>
                <a:latin typeface="Cambria "/>
              </a:rPr>
              <a:t> </a:t>
            </a:r>
            <a:r>
              <a:rPr lang="es-EC" sz="2000" b="1" spc="260" dirty="0">
                <a:solidFill>
                  <a:srgbClr val="002F67"/>
                </a:solidFill>
                <a:latin typeface="Cambria "/>
              </a:rPr>
              <a:t>7 </a:t>
            </a:r>
            <a:r>
              <a:rPr lang="es-EC" sz="2000" b="1" spc="-120" dirty="0">
                <a:solidFill>
                  <a:srgbClr val="003167"/>
                </a:solidFill>
                <a:latin typeface="Cambria "/>
              </a:rPr>
              <a:t>ORDENANZAS     </a:t>
            </a:r>
            <a:endParaRPr lang="es-EC" sz="2000" b="1" dirty="0">
              <a:latin typeface="Cambria "/>
            </a:endParaRPr>
          </a:p>
        </p:txBody>
      </p:sp>
      <p:pic>
        <p:nvPicPr>
          <p:cNvPr id="35" name="Imagen 34">
            <a:extLst>
              <a:ext uri="{FF2B5EF4-FFF2-40B4-BE49-F238E27FC236}">
                <a16:creationId xmlns:a16="http://schemas.microsoft.com/office/drawing/2014/main" id="{CD17E2EB-C631-D21B-248F-F2D5B3F2878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2466" y="1614946"/>
            <a:ext cx="10438836" cy="4025486"/>
          </a:xfrm>
          <a:prstGeom prst="rect">
            <a:avLst/>
          </a:prstGeom>
        </p:spPr>
      </p:pic>
      <p:sp>
        <p:nvSpPr>
          <p:cNvPr id="37" name="CuadroTexto 36">
            <a:extLst>
              <a:ext uri="{FF2B5EF4-FFF2-40B4-BE49-F238E27FC236}">
                <a16:creationId xmlns:a16="http://schemas.microsoft.com/office/drawing/2014/main" id="{8A6C80C7-3488-E45E-61BB-5A02705370DC}"/>
              </a:ext>
            </a:extLst>
          </p:cNvPr>
          <p:cNvSpPr txBox="1"/>
          <p:nvPr/>
        </p:nvSpPr>
        <p:spPr>
          <a:xfrm>
            <a:off x="1273047" y="5838531"/>
            <a:ext cx="775249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C" sz="1800" b="1" dirty="0">
                <a:solidFill>
                  <a:schemeClr val="bg1"/>
                </a:solidFill>
                <a:effectLst/>
                <a:latin typeface="Century Gothic" panose="020B0502020202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REFORMA CONTROL Y UTILIZACIÓN DE LOS ESPACIOS PÚBLICOS</a:t>
            </a:r>
            <a:endParaRPr lang="es-EC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5447609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81EDDAA-F4D1-D8B1-6D40-5C1821E789D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>
            <a:extLst>
              <a:ext uri="{FF2B5EF4-FFF2-40B4-BE49-F238E27FC236}">
                <a16:creationId xmlns:a16="http://schemas.microsoft.com/office/drawing/2014/main" id="{44BC2AE0-EAE0-83D1-9750-509AB41EDE4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954" t="9233" r="9488"/>
          <a:stretch/>
        </p:blipFill>
        <p:spPr>
          <a:xfrm>
            <a:off x="150795" y="275937"/>
            <a:ext cx="10810240" cy="5367601"/>
          </a:xfrm>
          <a:prstGeom prst="rect">
            <a:avLst/>
          </a:prstGeom>
        </p:spPr>
      </p:pic>
      <p:pic>
        <p:nvPicPr>
          <p:cNvPr id="15" name="Imagen 14">
            <a:extLst>
              <a:ext uri="{FF2B5EF4-FFF2-40B4-BE49-F238E27FC236}">
                <a16:creationId xmlns:a16="http://schemas.microsoft.com/office/drawing/2014/main" id="{11C57CA8-30DA-3BE8-5FDD-F69D07B86693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4610" r="1" b="11924"/>
          <a:stretch>
            <a:fillRect/>
          </a:stretch>
        </p:blipFill>
        <p:spPr>
          <a:xfrm>
            <a:off x="8004313" y="4538634"/>
            <a:ext cx="4036892" cy="2209809"/>
          </a:xfrm>
          <a:prstGeom prst="rect">
            <a:avLst/>
          </a:prstGeom>
          <a:noFill/>
          <a:ln>
            <a:noFill/>
          </a:ln>
          <a:effectLst>
            <a:softEdge rad="112500"/>
          </a:effectLst>
        </p:spPr>
      </p:pic>
      <p:pic>
        <p:nvPicPr>
          <p:cNvPr id="9" name="Imagen 8">
            <a:extLst>
              <a:ext uri="{FF2B5EF4-FFF2-40B4-BE49-F238E27FC236}">
                <a16:creationId xmlns:a16="http://schemas.microsoft.com/office/drawing/2014/main" id="{F8A88127-3A97-81D8-0C31-33F388A792DD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2513" r="10256" b="-1"/>
          <a:stretch/>
        </p:blipFill>
        <p:spPr>
          <a:xfrm>
            <a:off x="9233210" y="1"/>
            <a:ext cx="2958790" cy="3097594"/>
          </a:xfrm>
          <a:prstGeom prst="rect">
            <a:avLst/>
          </a:prstGeom>
        </p:spPr>
      </p:pic>
      <p:sp>
        <p:nvSpPr>
          <p:cNvPr id="4" name="object 4">
            <a:extLst>
              <a:ext uri="{FF2B5EF4-FFF2-40B4-BE49-F238E27FC236}">
                <a16:creationId xmlns:a16="http://schemas.microsoft.com/office/drawing/2014/main" id="{0169EF9F-9424-7B87-5578-C5C2E1B412ED}"/>
              </a:ext>
            </a:extLst>
          </p:cNvPr>
          <p:cNvSpPr/>
          <p:nvPr/>
        </p:nvSpPr>
        <p:spPr>
          <a:xfrm>
            <a:off x="590936" y="6531309"/>
            <a:ext cx="7154302" cy="77429"/>
          </a:xfrm>
          <a:custGeom>
            <a:avLst/>
            <a:gdLst/>
            <a:ahLst/>
            <a:cxnLst/>
            <a:rect l="l" t="t" r="r" b="b"/>
            <a:pathLst>
              <a:path w="1256664">
                <a:moveTo>
                  <a:pt x="0" y="0"/>
                </a:moveTo>
                <a:lnTo>
                  <a:pt x="1256506" y="0"/>
                </a:lnTo>
              </a:path>
            </a:pathLst>
          </a:custGeom>
          <a:ln w="39265">
            <a:solidFill>
              <a:srgbClr val="004B80"/>
            </a:solidFill>
          </a:ln>
        </p:spPr>
        <p:txBody>
          <a:bodyPr wrap="square" lIns="0" tIns="0" rIns="0" bIns="0" rtlCol="0"/>
          <a:lstStyle/>
          <a:p>
            <a:endParaRPr sz="1092"/>
          </a:p>
        </p:txBody>
      </p:sp>
    </p:spTree>
    <p:extLst>
      <p:ext uri="{BB962C8B-B14F-4D97-AF65-F5344CB8AC3E}">
        <p14:creationId xmlns:p14="http://schemas.microsoft.com/office/powerpoint/2010/main" val="319578336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D250B85-F02D-6750-0823-3B6D502079B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Imagen 14">
            <a:extLst>
              <a:ext uri="{FF2B5EF4-FFF2-40B4-BE49-F238E27FC236}">
                <a16:creationId xmlns:a16="http://schemas.microsoft.com/office/drawing/2014/main" id="{B4F73219-7F1F-72FE-F0BB-54C6F9681C7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4610" r="1" b="11924"/>
          <a:stretch>
            <a:fillRect/>
          </a:stretch>
        </p:blipFill>
        <p:spPr>
          <a:xfrm>
            <a:off x="8464055" y="4821198"/>
            <a:ext cx="2793225" cy="1529021"/>
          </a:xfrm>
          <a:prstGeom prst="rect">
            <a:avLst/>
          </a:prstGeom>
          <a:noFill/>
          <a:ln>
            <a:noFill/>
          </a:ln>
          <a:effectLst>
            <a:softEdge rad="112500"/>
          </a:effectLst>
        </p:spPr>
      </p:pic>
      <p:pic>
        <p:nvPicPr>
          <p:cNvPr id="9" name="Imagen 8">
            <a:extLst>
              <a:ext uri="{FF2B5EF4-FFF2-40B4-BE49-F238E27FC236}">
                <a16:creationId xmlns:a16="http://schemas.microsoft.com/office/drawing/2014/main" id="{F88C2CCA-867C-F416-3803-29DFD40603A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2513" r="10256" b="-1"/>
          <a:stretch/>
        </p:blipFill>
        <p:spPr>
          <a:xfrm>
            <a:off x="9233210" y="1"/>
            <a:ext cx="2958790" cy="3097594"/>
          </a:xfrm>
          <a:prstGeom prst="rect">
            <a:avLst/>
          </a:prstGeom>
        </p:spPr>
      </p:pic>
      <p:sp>
        <p:nvSpPr>
          <p:cNvPr id="4" name="object 4">
            <a:extLst>
              <a:ext uri="{FF2B5EF4-FFF2-40B4-BE49-F238E27FC236}">
                <a16:creationId xmlns:a16="http://schemas.microsoft.com/office/drawing/2014/main" id="{2630FE29-7029-BA5C-BDDE-4798D3E29E07}"/>
              </a:ext>
            </a:extLst>
          </p:cNvPr>
          <p:cNvSpPr/>
          <p:nvPr/>
        </p:nvSpPr>
        <p:spPr>
          <a:xfrm>
            <a:off x="590936" y="6531309"/>
            <a:ext cx="7154302" cy="77429"/>
          </a:xfrm>
          <a:custGeom>
            <a:avLst/>
            <a:gdLst/>
            <a:ahLst/>
            <a:cxnLst/>
            <a:rect l="l" t="t" r="r" b="b"/>
            <a:pathLst>
              <a:path w="1256664">
                <a:moveTo>
                  <a:pt x="0" y="0"/>
                </a:moveTo>
                <a:lnTo>
                  <a:pt x="1256506" y="0"/>
                </a:lnTo>
              </a:path>
            </a:pathLst>
          </a:custGeom>
          <a:ln w="39265">
            <a:solidFill>
              <a:srgbClr val="004B80"/>
            </a:solidFill>
          </a:ln>
        </p:spPr>
        <p:txBody>
          <a:bodyPr wrap="square" lIns="0" tIns="0" rIns="0" bIns="0" rtlCol="0"/>
          <a:lstStyle/>
          <a:p>
            <a:endParaRPr sz="1092"/>
          </a:p>
        </p:txBody>
      </p:sp>
      <p:pic>
        <p:nvPicPr>
          <p:cNvPr id="5" name="Imagen 4">
            <a:extLst>
              <a:ext uri="{FF2B5EF4-FFF2-40B4-BE49-F238E27FC236}">
                <a16:creationId xmlns:a16="http://schemas.microsoft.com/office/drawing/2014/main" id="{C1BAB594-78F1-67B9-4E03-E9E5D40E9B5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4095" y="2142672"/>
            <a:ext cx="4908899" cy="3681674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6" name="AutoShape 4">
            <a:extLst>
              <a:ext uri="{FF2B5EF4-FFF2-40B4-BE49-F238E27FC236}">
                <a16:creationId xmlns:a16="http://schemas.microsoft.com/office/drawing/2014/main" id="{BEFAAAFD-1519-7C53-84FB-B3A357DA9798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s-EC"/>
          </a:p>
        </p:txBody>
      </p:sp>
      <p:pic>
        <p:nvPicPr>
          <p:cNvPr id="7" name="Imagen 6">
            <a:extLst>
              <a:ext uri="{FF2B5EF4-FFF2-40B4-BE49-F238E27FC236}">
                <a16:creationId xmlns:a16="http://schemas.microsoft.com/office/drawing/2014/main" id="{6D7DC6CA-A419-55CA-90B1-5614A0829DB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00663" y="1256758"/>
            <a:ext cx="4908899" cy="3681674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179793712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78B84C8-CCCA-99AB-A51E-2422EDAAD2F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n 5">
            <a:extLst>
              <a:ext uri="{FF2B5EF4-FFF2-40B4-BE49-F238E27FC236}">
                <a16:creationId xmlns:a16="http://schemas.microsoft.com/office/drawing/2014/main" id="{C84A881B-B6B7-6451-B4FF-E6EA99F0F9B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513" r="10256" b="-1"/>
          <a:stretch/>
        </p:blipFill>
        <p:spPr>
          <a:xfrm>
            <a:off x="10200641" y="0"/>
            <a:ext cx="1991360" cy="2084779"/>
          </a:xfrm>
          <a:prstGeom prst="rect">
            <a:avLst/>
          </a:prstGeom>
        </p:spPr>
      </p:pic>
      <p:sp>
        <p:nvSpPr>
          <p:cNvPr id="13" name="AutoShape 2">
            <a:extLst>
              <a:ext uri="{FF2B5EF4-FFF2-40B4-BE49-F238E27FC236}">
                <a16:creationId xmlns:a16="http://schemas.microsoft.com/office/drawing/2014/main" id="{238E9008-FF9F-7925-D8D2-B7544C6E26FC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s-EC"/>
          </a:p>
        </p:txBody>
      </p:sp>
      <p:pic>
        <p:nvPicPr>
          <p:cNvPr id="14" name="Imagen 13">
            <a:extLst>
              <a:ext uri="{FF2B5EF4-FFF2-40B4-BE49-F238E27FC236}">
                <a16:creationId xmlns:a16="http://schemas.microsoft.com/office/drawing/2014/main" id="{E179AB96-3FCF-232C-06CE-3A2ECD2913A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27408" r="3378" b="11810"/>
          <a:stretch/>
        </p:blipFill>
        <p:spPr>
          <a:xfrm>
            <a:off x="247858" y="2401878"/>
            <a:ext cx="4064458" cy="3591537"/>
          </a:xfrm>
          <a:prstGeom prst="snip2Diag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88900" algn="tl" rotWithShape="0">
              <a:srgbClr val="000000">
                <a:alpha val="4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15" name="AutoShape 4">
            <a:extLst>
              <a:ext uri="{FF2B5EF4-FFF2-40B4-BE49-F238E27FC236}">
                <a16:creationId xmlns:a16="http://schemas.microsoft.com/office/drawing/2014/main" id="{030E0797-0111-B5DD-5956-1245197E2F01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6096000" y="34290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s-EC"/>
          </a:p>
        </p:txBody>
      </p:sp>
      <p:sp>
        <p:nvSpPr>
          <p:cNvPr id="2" name="AutoShape 2">
            <a:extLst>
              <a:ext uri="{FF2B5EF4-FFF2-40B4-BE49-F238E27FC236}">
                <a16:creationId xmlns:a16="http://schemas.microsoft.com/office/drawing/2014/main" id="{4F9B9022-23EC-B431-0AEB-BC84DA0B2053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6248400" y="35814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s-EC"/>
          </a:p>
        </p:txBody>
      </p:sp>
      <p:pic>
        <p:nvPicPr>
          <p:cNvPr id="9" name="Imagen 8">
            <a:extLst>
              <a:ext uri="{FF2B5EF4-FFF2-40B4-BE49-F238E27FC236}">
                <a16:creationId xmlns:a16="http://schemas.microsoft.com/office/drawing/2014/main" id="{BBC74E93-7683-1A0A-AA52-BDDCF972C992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44000" r="-1104" b="7703"/>
          <a:stretch/>
        </p:blipFill>
        <p:spPr>
          <a:xfrm>
            <a:off x="4678086" y="1772388"/>
            <a:ext cx="2222797" cy="2270366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8" name="Imagen 17">
            <a:extLst>
              <a:ext uri="{FF2B5EF4-FFF2-40B4-BE49-F238E27FC236}">
                <a16:creationId xmlns:a16="http://schemas.microsoft.com/office/drawing/2014/main" id="{8E12A53E-2E1D-C888-E3E4-17C0355350F4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b="63702"/>
          <a:stretch/>
        </p:blipFill>
        <p:spPr>
          <a:xfrm>
            <a:off x="4678086" y="4151153"/>
            <a:ext cx="4174744" cy="2351171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19" name="CuadroTexto 18">
            <a:extLst>
              <a:ext uri="{FF2B5EF4-FFF2-40B4-BE49-F238E27FC236}">
                <a16:creationId xmlns:a16="http://schemas.microsoft.com/office/drawing/2014/main" id="{4EB59823-BBA8-FCA9-F850-A74B676D4910}"/>
              </a:ext>
            </a:extLst>
          </p:cNvPr>
          <p:cNvSpPr txBox="1"/>
          <p:nvPr/>
        </p:nvSpPr>
        <p:spPr>
          <a:xfrm>
            <a:off x="262577" y="1201549"/>
            <a:ext cx="379126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C" sz="1800" b="1" kern="100" dirty="0">
                <a:solidFill>
                  <a:schemeClr val="bg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Firma de Convenio para  Construcción de la Cubierta de la Cancha Escuela Ciudad de Zaruma</a:t>
            </a:r>
            <a:endParaRPr lang="es-EC" sz="1800" kern="100" dirty="0">
              <a:solidFill>
                <a:schemeClr val="bg1"/>
              </a:solidFill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endParaRPr lang="es-EC" dirty="0"/>
          </a:p>
        </p:txBody>
      </p:sp>
      <p:pic>
        <p:nvPicPr>
          <p:cNvPr id="23" name="Imagen 22">
            <a:extLst>
              <a:ext uri="{FF2B5EF4-FFF2-40B4-BE49-F238E27FC236}">
                <a16:creationId xmlns:a16="http://schemas.microsoft.com/office/drawing/2014/main" id="{4CCABFD7-3B07-736E-070B-16616730A2D2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t="11202" r="2786" b="54084"/>
          <a:stretch/>
        </p:blipFill>
        <p:spPr>
          <a:xfrm>
            <a:off x="7025046" y="1781393"/>
            <a:ext cx="1827784" cy="225800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24" name="CuadroTexto 23">
            <a:extLst>
              <a:ext uri="{FF2B5EF4-FFF2-40B4-BE49-F238E27FC236}">
                <a16:creationId xmlns:a16="http://schemas.microsoft.com/office/drawing/2014/main" id="{C8A28356-5A02-28FD-F899-39B6D30AC1C7}"/>
              </a:ext>
            </a:extLst>
          </p:cNvPr>
          <p:cNvSpPr txBox="1"/>
          <p:nvPr/>
        </p:nvSpPr>
        <p:spPr>
          <a:xfrm>
            <a:off x="868076" y="6020507"/>
            <a:ext cx="3596640" cy="60728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lnSpc>
                <a:spcPct val="150000"/>
              </a:lnSpc>
              <a:spcAft>
                <a:spcPts val="1875"/>
              </a:spcAft>
            </a:pPr>
            <a:r>
              <a:rPr lang="es-EC" sz="2500" b="1" dirty="0">
                <a:solidFill>
                  <a:schemeClr val="bg1"/>
                </a:solidFill>
                <a:latin typeface="Inter"/>
              </a:rPr>
              <a:t>Monto : </a:t>
            </a:r>
            <a:r>
              <a:rPr lang="es-EC" sz="2500" b="1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$ 21,744.42 </a:t>
            </a:r>
            <a:endParaRPr lang="es-EC" sz="2500" b="1" i="0" dirty="0">
              <a:solidFill>
                <a:schemeClr val="bg1"/>
              </a:solidFill>
              <a:effectLst/>
              <a:latin typeface="Inter"/>
            </a:endParaRPr>
          </a:p>
        </p:txBody>
      </p:sp>
      <p:pic>
        <p:nvPicPr>
          <p:cNvPr id="27" name="Imagen 26">
            <a:extLst>
              <a:ext uri="{FF2B5EF4-FFF2-40B4-BE49-F238E27FC236}">
                <a16:creationId xmlns:a16="http://schemas.microsoft.com/office/drawing/2014/main" id="{F5A75BB3-D81E-6226-657A-099ED637DD1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976993" y="1711960"/>
            <a:ext cx="2967149" cy="3820160"/>
          </a:xfrm>
          <a:prstGeom prst="rect">
            <a:avLst/>
          </a:prstGeom>
        </p:spPr>
      </p:pic>
      <p:pic>
        <p:nvPicPr>
          <p:cNvPr id="28" name="Imagen 27">
            <a:extLst>
              <a:ext uri="{FF2B5EF4-FFF2-40B4-BE49-F238E27FC236}">
                <a16:creationId xmlns:a16="http://schemas.microsoft.com/office/drawing/2014/main" id="{F75E5919-17DB-7CA8-6C20-F796ACC9F796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t="4610" r="1" b="11924"/>
          <a:stretch>
            <a:fillRect/>
          </a:stretch>
        </p:blipFill>
        <p:spPr>
          <a:xfrm>
            <a:off x="9585374" y="5491480"/>
            <a:ext cx="2358767" cy="1216048"/>
          </a:xfrm>
          <a:prstGeom prst="rect">
            <a:avLst/>
          </a:prstGeom>
          <a:noFill/>
          <a:ln>
            <a:noFill/>
          </a:ln>
          <a:effectLst>
            <a:softEdge rad="112500"/>
          </a:effectLst>
        </p:spPr>
      </p:pic>
      <p:pic>
        <p:nvPicPr>
          <p:cNvPr id="30" name="Imagen 29">
            <a:extLst>
              <a:ext uri="{FF2B5EF4-FFF2-40B4-BE49-F238E27FC236}">
                <a16:creationId xmlns:a16="http://schemas.microsoft.com/office/drawing/2014/main" id="{5E670D61-7629-D6B0-5031-EFD6DD27A3FF}"/>
              </a:ext>
            </a:extLst>
          </p:cNvPr>
          <p:cNvPicPr>
            <a:picLocks noChangeAspect="1"/>
          </p:cNvPicPr>
          <p:nvPr/>
        </p:nvPicPr>
        <p:blipFill>
          <a:blip r:embed="rId8"/>
          <a:srcRect t="26078" b="41522"/>
          <a:stretch/>
        </p:blipFill>
        <p:spPr>
          <a:xfrm>
            <a:off x="162559" y="230211"/>
            <a:ext cx="7914641" cy="8147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784492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EC8415B-61D8-C27F-2582-C414F26CB43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n 5">
            <a:extLst>
              <a:ext uri="{FF2B5EF4-FFF2-40B4-BE49-F238E27FC236}">
                <a16:creationId xmlns:a16="http://schemas.microsoft.com/office/drawing/2014/main" id="{32B20D06-4313-D511-F436-18F49A70D0C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513" r="10256" b="-1"/>
          <a:stretch/>
        </p:blipFill>
        <p:spPr>
          <a:xfrm>
            <a:off x="10200641" y="0"/>
            <a:ext cx="1991360" cy="2084779"/>
          </a:xfrm>
          <a:prstGeom prst="rect">
            <a:avLst/>
          </a:prstGeom>
        </p:spPr>
      </p:pic>
      <p:pic>
        <p:nvPicPr>
          <p:cNvPr id="12" name="Imagen 11" descr="Un grupo de personas con instrumentos musicales y micrófonos en un escenario&#10;&#10;El contenido generado por IA puede ser incorrecto.">
            <a:extLst>
              <a:ext uri="{FF2B5EF4-FFF2-40B4-BE49-F238E27FC236}">
                <a16:creationId xmlns:a16="http://schemas.microsoft.com/office/drawing/2014/main" id="{2BA2C22D-0879-C6C2-4896-1FB83464B05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" t="23940" r="-37" b="11810"/>
          <a:stretch/>
        </p:blipFill>
        <p:spPr>
          <a:xfrm>
            <a:off x="687456" y="2084779"/>
            <a:ext cx="4239649" cy="3433091"/>
          </a:xfrm>
          <a:prstGeom prst="snip2Diag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88900" algn="tl" rotWithShape="0">
              <a:srgbClr val="000000">
                <a:alpha val="4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17" name="Imagen 16">
            <a:extLst>
              <a:ext uri="{FF2B5EF4-FFF2-40B4-BE49-F238E27FC236}">
                <a16:creationId xmlns:a16="http://schemas.microsoft.com/office/drawing/2014/main" id="{0D8608CA-6866-B0D5-F824-CD898FBE3BD7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4610" r="1" b="11924"/>
          <a:stretch>
            <a:fillRect/>
          </a:stretch>
        </p:blipFill>
        <p:spPr>
          <a:xfrm>
            <a:off x="9526068" y="5619041"/>
            <a:ext cx="2330652" cy="1238959"/>
          </a:xfrm>
          <a:prstGeom prst="rect">
            <a:avLst/>
          </a:prstGeom>
          <a:noFill/>
          <a:ln>
            <a:noFill/>
          </a:ln>
          <a:effectLst>
            <a:softEdge rad="112500"/>
          </a:effectLst>
        </p:spPr>
      </p:pic>
      <p:sp>
        <p:nvSpPr>
          <p:cNvPr id="2" name="AutoShape 2">
            <a:extLst>
              <a:ext uri="{FF2B5EF4-FFF2-40B4-BE49-F238E27FC236}">
                <a16:creationId xmlns:a16="http://schemas.microsoft.com/office/drawing/2014/main" id="{2930E6A1-716F-9F1A-8A65-EF235BA3FD9B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6248400" y="35814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s-EC"/>
          </a:p>
        </p:txBody>
      </p:sp>
      <p:pic>
        <p:nvPicPr>
          <p:cNvPr id="5" name="Imagen 4">
            <a:extLst>
              <a:ext uri="{FF2B5EF4-FFF2-40B4-BE49-F238E27FC236}">
                <a16:creationId xmlns:a16="http://schemas.microsoft.com/office/drawing/2014/main" id="{82981296-8E0C-FE4B-B55A-07307766798B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t="26078" b="41522"/>
          <a:stretch/>
        </p:blipFill>
        <p:spPr>
          <a:xfrm>
            <a:off x="162559" y="67900"/>
            <a:ext cx="7914641" cy="814784"/>
          </a:xfrm>
          <a:prstGeom prst="rect">
            <a:avLst/>
          </a:prstGeom>
        </p:spPr>
      </p:pic>
      <p:sp>
        <p:nvSpPr>
          <p:cNvPr id="8" name="AutoShape 2">
            <a:extLst>
              <a:ext uri="{FF2B5EF4-FFF2-40B4-BE49-F238E27FC236}">
                <a16:creationId xmlns:a16="http://schemas.microsoft.com/office/drawing/2014/main" id="{ED9EC144-0040-6641-A32F-8B554B4CDB16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6400800" y="37338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s-EC"/>
          </a:p>
        </p:txBody>
      </p:sp>
      <p:sp>
        <p:nvSpPr>
          <p:cNvPr id="11" name="CuadroTexto 10">
            <a:extLst>
              <a:ext uri="{FF2B5EF4-FFF2-40B4-BE49-F238E27FC236}">
                <a16:creationId xmlns:a16="http://schemas.microsoft.com/office/drawing/2014/main" id="{22A8EAC2-0599-AB58-7C12-C66CAD81C842}"/>
              </a:ext>
            </a:extLst>
          </p:cNvPr>
          <p:cNvSpPr txBox="1"/>
          <p:nvPr/>
        </p:nvSpPr>
        <p:spPr>
          <a:xfrm>
            <a:off x="548640" y="1099499"/>
            <a:ext cx="9865360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C" sz="2000" b="1" kern="100" dirty="0">
                <a:solidFill>
                  <a:schemeClr val="bg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Firma de Convenio para la construcción de la Cubierta de la cancha del barrio Ortega bajo de la Parroquia de Sinsao.</a:t>
            </a:r>
            <a:endParaRPr lang="es-EC" sz="2000" kern="100" dirty="0">
              <a:solidFill>
                <a:schemeClr val="bg1"/>
              </a:solidFill>
              <a:effectLst/>
              <a:latin typeface="Cambria" panose="02040503050406030204" pitchFamily="18" charset="0"/>
              <a:ea typeface="Cambria" panose="02040503050406030204" pitchFamily="18" charset="0"/>
              <a:cs typeface="Times New Roman" panose="02020603050405020304" pitchFamily="18" charset="0"/>
            </a:endParaRPr>
          </a:p>
          <a:p>
            <a:endParaRPr lang="es-EC" dirty="0"/>
          </a:p>
        </p:txBody>
      </p:sp>
      <p:sp>
        <p:nvSpPr>
          <p:cNvPr id="18" name="CuadroTexto 17">
            <a:extLst>
              <a:ext uri="{FF2B5EF4-FFF2-40B4-BE49-F238E27FC236}">
                <a16:creationId xmlns:a16="http://schemas.microsoft.com/office/drawing/2014/main" id="{4690C7B5-24D6-3305-0431-525455B90960}"/>
              </a:ext>
            </a:extLst>
          </p:cNvPr>
          <p:cNvSpPr txBox="1"/>
          <p:nvPr/>
        </p:nvSpPr>
        <p:spPr>
          <a:xfrm>
            <a:off x="1767840" y="5758501"/>
            <a:ext cx="3337559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C" sz="22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Monto: $ 54,670.85 </a:t>
            </a:r>
          </a:p>
        </p:txBody>
      </p:sp>
      <p:pic>
        <p:nvPicPr>
          <p:cNvPr id="20" name="Imagen 19">
            <a:extLst>
              <a:ext uri="{FF2B5EF4-FFF2-40B4-BE49-F238E27FC236}">
                <a16:creationId xmlns:a16="http://schemas.microsoft.com/office/drawing/2014/main" id="{760E63BC-3D85-26EF-B0F3-6BCAEF0C402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481320" y="1760501"/>
            <a:ext cx="5227320" cy="392049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88827778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21D40B3-254E-8D0A-52F5-D10815C3CA1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n 5">
            <a:extLst>
              <a:ext uri="{FF2B5EF4-FFF2-40B4-BE49-F238E27FC236}">
                <a16:creationId xmlns:a16="http://schemas.microsoft.com/office/drawing/2014/main" id="{7E12F9EA-217A-7074-1746-308E698A47F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513" r="10256" b="-1"/>
          <a:stretch/>
        </p:blipFill>
        <p:spPr>
          <a:xfrm>
            <a:off x="10200641" y="0"/>
            <a:ext cx="1991360" cy="2084779"/>
          </a:xfrm>
          <a:prstGeom prst="rect">
            <a:avLst/>
          </a:prstGeom>
        </p:spPr>
      </p:pic>
      <p:sp>
        <p:nvSpPr>
          <p:cNvPr id="13" name="AutoShape 2">
            <a:extLst>
              <a:ext uri="{FF2B5EF4-FFF2-40B4-BE49-F238E27FC236}">
                <a16:creationId xmlns:a16="http://schemas.microsoft.com/office/drawing/2014/main" id="{F13B0398-7728-73DD-288D-328C241FFB0D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s-EC"/>
          </a:p>
        </p:txBody>
      </p:sp>
      <p:sp>
        <p:nvSpPr>
          <p:cNvPr id="15" name="AutoShape 4">
            <a:extLst>
              <a:ext uri="{FF2B5EF4-FFF2-40B4-BE49-F238E27FC236}">
                <a16:creationId xmlns:a16="http://schemas.microsoft.com/office/drawing/2014/main" id="{07AF7D40-6CED-7033-3704-81A1934D7DE8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6096000" y="34290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s-EC"/>
          </a:p>
        </p:txBody>
      </p:sp>
      <p:pic>
        <p:nvPicPr>
          <p:cNvPr id="17" name="Imagen 16">
            <a:extLst>
              <a:ext uri="{FF2B5EF4-FFF2-40B4-BE49-F238E27FC236}">
                <a16:creationId xmlns:a16="http://schemas.microsoft.com/office/drawing/2014/main" id="{415814F7-09F4-2597-EC23-D5E27EE88C82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4610" r="1" b="11924"/>
          <a:stretch>
            <a:fillRect/>
          </a:stretch>
        </p:blipFill>
        <p:spPr>
          <a:xfrm>
            <a:off x="9587028" y="5619041"/>
            <a:ext cx="2330652" cy="1238959"/>
          </a:xfrm>
          <a:prstGeom prst="rect">
            <a:avLst/>
          </a:prstGeom>
          <a:noFill/>
          <a:ln>
            <a:noFill/>
          </a:ln>
          <a:effectLst>
            <a:softEdge rad="112500"/>
          </a:effectLst>
        </p:spPr>
      </p:pic>
      <p:sp>
        <p:nvSpPr>
          <p:cNvPr id="2" name="AutoShape 2">
            <a:extLst>
              <a:ext uri="{FF2B5EF4-FFF2-40B4-BE49-F238E27FC236}">
                <a16:creationId xmlns:a16="http://schemas.microsoft.com/office/drawing/2014/main" id="{A11367D8-AEE0-8E76-1E62-1FEC79A58FD8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6248400" y="35814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s-EC"/>
          </a:p>
        </p:txBody>
      </p:sp>
      <p:pic>
        <p:nvPicPr>
          <p:cNvPr id="5" name="Imagen 4">
            <a:extLst>
              <a:ext uri="{FF2B5EF4-FFF2-40B4-BE49-F238E27FC236}">
                <a16:creationId xmlns:a16="http://schemas.microsoft.com/office/drawing/2014/main" id="{EAA7A33A-7415-D104-3DBB-18470397CE54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26078" b="41522"/>
          <a:stretch/>
        </p:blipFill>
        <p:spPr>
          <a:xfrm>
            <a:off x="162559" y="67900"/>
            <a:ext cx="7914641" cy="814784"/>
          </a:xfrm>
          <a:prstGeom prst="rect">
            <a:avLst/>
          </a:prstGeom>
        </p:spPr>
      </p:pic>
      <p:pic>
        <p:nvPicPr>
          <p:cNvPr id="7" name="Imagen 6">
            <a:extLst>
              <a:ext uri="{FF2B5EF4-FFF2-40B4-BE49-F238E27FC236}">
                <a16:creationId xmlns:a16="http://schemas.microsoft.com/office/drawing/2014/main" id="{CC68CF75-DBE2-33BD-FD6C-99D6F490A21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2989" y="2084779"/>
            <a:ext cx="4021668" cy="3016251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9" name="CuadroTexto 8">
            <a:extLst>
              <a:ext uri="{FF2B5EF4-FFF2-40B4-BE49-F238E27FC236}">
                <a16:creationId xmlns:a16="http://schemas.microsoft.com/office/drawing/2014/main" id="{9393E484-B88F-17FB-6C53-C6765DFD871B}"/>
              </a:ext>
            </a:extLst>
          </p:cNvPr>
          <p:cNvSpPr txBox="1"/>
          <p:nvPr/>
        </p:nvSpPr>
        <p:spPr>
          <a:xfrm>
            <a:off x="490754" y="1026180"/>
            <a:ext cx="8307806" cy="70230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800"/>
              </a:spcAft>
            </a:pPr>
            <a:r>
              <a:rPr lang="es-EC" sz="1800" b="1" kern="100" dirty="0">
                <a:solidFill>
                  <a:schemeClr val="bg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Convenio para la construcción de la Casa Comunal del barrio Huayrapongo de la Parroquia Huertas. </a:t>
            </a:r>
            <a:endParaRPr lang="es-EC" sz="1800" kern="100" dirty="0">
              <a:solidFill>
                <a:schemeClr val="bg1"/>
              </a:solidFill>
              <a:effectLst/>
              <a:latin typeface="Cambria" panose="02040503050406030204" pitchFamily="18" charset="0"/>
              <a:ea typeface="Cambria" panose="020405030504060302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8" name="Imagen 17">
            <a:extLst>
              <a:ext uri="{FF2B5EF4-FFF2-40B4-BE49-F238E27FC236}">
                <a16:creationId xmlns:a16="http://schemas.microsoft.com/office/drawing/2014/main" id="{1387F8FA-520E-0FF9-8AF0-4EAFCDFF976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58080" y="2113262"/>
            <a:ext cx="3525520" cy="3016251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20" name="Imagen 19">
            <a:extLst>
              <a:ext uri="{FF2B5EF4-FFF2-40B4-BE49-F238E27FC236}">
                <a16:creationId xmlns:a16="http://schemas.microsoft.com/office/drawing/2014/main" id="{DC51B446-C091-0482-7522-002E649E4310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746224" y="2113188"/>
            <a:ext cx="2883904" cy="3016251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21" name="CuadroTexto 20">
            <a:extLst>
              <a:ext uri="{FF2B5EF4-FFF2-40B4-BE49-F238E27FC236}">
                <a16:creationId xmlns:a16="http://schemas.microsoft.com/office/drawing/2014/main" id="{60D1ADBB-60E1-5FD1-E20D-50A5BBD43684}"/>
              </a:ext>
            </a:extLst>
          </p:cNvPr>
          <p:cNvSpPr txBox="1"/>
          <p:nvPr/>
        </p:nvSpPr>
        <p:spPr>
          <a:xfrm>
            <a:off x="4248418" y="5560359"/>
            <a:ext cx="4548606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C" sz="25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MONTO: $ 67,976.31</a:t>
            </a:r>
          </a:p>
        </p:txBody>
      </p:sp>
    </p:spTree>
    <p:extLst>
      <p:ext uri="{BB962C8B-B14F-4D97-AF65-F5344CB8AC3E}">
        <p14:creationId xmlns:p14="http://schemas.microsoft.com/office/powerpoint/2010/main" val="332502916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3EBE567-7EF6-A2DC-E594-1302F13832A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" name="Imagen 20" descr="Personas caminando por una calle&#10;&#10;El contenido generado por IA puede ser incorrecto.">
            <a:extLst>
              <a:ext uri="{FF2B5EF4-FFF2-40B4-BE49-F238E27FC236}">
                <a16:creationId xmlns:a16="http://schemas.microsoft.com/office/drawing/2014/main" id="{4C0DB282-05E3-3AF9-EA50-9A0EEB75AEE3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37769" y="1425350"/>
            <a:ext cx="2991366" cy="3702499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6" name="Imagen 5">
            <a:extLst>
              <a:ext uri="{FF2B5EF4-FFF2-40B4-BE49-F238E27FC236}">
                <a16:creationId xmlns:a16="http://schemas.microsoft.com/office/drawing/2014/main" id="{BBB21BEE-3F93-F360-4BB9-0CC8079CACFC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2513" r="10256" b="-1"/>
          <a:stretch/>
        </p:blipFill>
        <p:spPr>
          <a:xfrm>
            <a:off x="10200641" y="0"/>
            <a:ext cx="1991360" cy="2084779"/>
          </a:xfrm>
          <a:prstGeom prst="rect">
            <a:avLst/>
          </a:prstGeom>
        </p:spPr>
      </p:pic>
      <p:pic>
        <p:nvPicPr>
          <p:cNvPr id="3" name="Imagen 2">
            <a:extLst>
              <a:ext uri="{FF2B5EF4-FFF2-40B4-BE49-F238E27FC236}">
                <a16:creationId xmlns:a16="http://schemas.microsoft.com/office/drawing/2014/main" id="{52BA7DBF-447C-9DC7-2EF3-A782ADE6DD9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3531" y="239386"/>
            <a:ext cx="7817034" cy="451494"/>
          </a:xfrm>
          <a:prstGeom prst="rect">
            <a:avLst/>
          </a:prstGeom>
        </p:spPr>
      </p:pic>
      <p:sp>
        <p:nvSpPr>
          <p:cNvPr id="7" name="CuadroTexto 6">
            <a:extLst>
              <a:ext uri="{FF2B5EF4-FFF2-40B4-BE49-F238E27FC236}">
                <a16:creationId xmlns:a16="http://schemas.microsoft.com/office/drawing/2014/main" id="{6D07E946-413E-9A27-5F42-46CF95AEC3B8}"/>
              </a:ext>
            </a:extLst>
          </p:cNvPr>
          <p:cNvSpPr txBox="1"/>
          <p:nvPr/>
        </p:nvSpPr>
        <p:spPr>
          <a:xfrm>
            <a:off x="940045" y="796724"/>
            <a:ext cx="9677155" cy="77008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800"/>
              </a:spcAft>
            </a:pPr>
            <a:r>
              <a:rPr lang="es-EC" sz="2000" b="1" kern="100" dirty="0">
                <a:solidFill>
                  <a:schemeClr val="bg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Convenio para </a:t>
            </a:r>
            <a:r>
              <a:rPr lang="es-EC" sz="2000" b="1" kern="1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el </a:t>
            </a:r>
            <a:r>
              <a:rPr lang="es-EC" sz="2000" b="1" kern="100" dirty="0">
                <a:solidFill>
                  <a:schemeClr val="bg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Mejoramiento y Adecuación de la Calle Juan Leucona en la Parroquia de Guanazan.</a:t>
            </a:r>
            <a:endParaRPr lang="es-EC" sz="2000" kern="100" dirty="0">
              <a:solidFill>
                <a:schemeClr val="bg1"/>
              </a:solidFill>
              <a:effectLst/>
              <a:latin typeface="Cambria" panose="02040503050406030204" pitchFamily="18" charset="0"/>
              <a:ea typeface="Cambria" panose="02040503050406030204" pitchFamily="18" charset="0"/>
              <a:cs typeface="Times New Roman" panose="02020603050405020304" pitchFamily="18" charset="0"/>
            </a:endParaRPr>
          </a:p>
        </p:txBody>
      </p:sp>
      <p:sp>
        <p:nvSpPr>
          <p:cNvPr id="13" name="AutoShape 2">
            <a:extLst>
              <a:ext uri="{FF2B5EF4-FFF2-40B4-BE49-F238E27FC236}">
                <a16:creationId xmlns:a16="http://schemas.microsoft.com/office/drawing/2014/main" id="{1D9E29AA-B0EA-DCB5-1637-6773A66AD222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s-EC"/>
          </a:p>
        </p:txBody>
      </p:sp>
      <p:pic>
        <p:nvPicPr>
          <p:cNvPr id="16" name="Imagen 15">
            <a:extLst>
              <a:ext uri="{FF2B5EF4-FFF2-40B4-BE49-F238E27FC236}">
                <a16:creationId xmlns:a16="http://schemas.microsoft.com/office/drawing/2014/main" id="{4882F1EB-8906-5ACA-49BA-EFE9B9A1F797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t="16732" r="3794"/>
          <a:stretch/>
        </p:blipFill>
        <p:spPr>
          <a:xfrm>
            <a:off x="262865" y="1596268"/>
            <a:ext cx="3742418" cy="3821817"/>
          </a:xfrm>
          <a:prstGeom prst="snip2Diag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88900" algn="tl" rotWithShape="0">
              <a:srgbClr val="000000">
                <a:alpha val="4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17" name="Imagen 16">
            <a:extLst>
              <a:ext uri="{FF2B5EF4-FFF2-40B4-BE49-F238E27FC236}">
                <a16:creationId xmlns:a16="http://schemas.microsoft.com/office/drawing/2014/main" id="{AB9A0030-30EC-836F-E655-06EA0580FDEF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t="4610" r="1" b="11924"/>
          <a:stretch>
            <a:fillRect/>
          </a:stretch>
        </p:blipFill>
        <p:spPr>
          <a:xfrm>
            <a:off x="9546388" y="5323132"/>
            <a:ext cx="2330652" cy="1238959"/>
          </a:xfrm>
          <a:prstGeom prst="rect">
            <a:avLst/>
          </a:prstGeom>
          <a:noFill/>
          <a:ln>
            <a:noFill/>
          </a:ln>
          <a:effectLst>
            <a:softEdge rad="112500"/>
          </a:effectLst>
        </p:spPr>
      </p:pic>
      <p:sp>
        <p:nvSpPr>
          <p:cNvPr id="2" name="AutoShape 2">
            <a:extLst>
              <a:ext uri="{FF2B5EF4-FFF2-40B4-BE49-F238E27FC236}">
                <a16:creationId xmlns:a16="http://schemas.microsoft.com/office/drawing/2014/main" id="{A0F6177A-0A1D-F4DA-310D-34612FB887D1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6248400" y="35814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s-EC"/>
          </a:p>
        </p:txBody>
      </p:sp>
      <p:pic>
        <p:nvPicPr>
          <p:cNvPr id="5" name="Imagen 4">
            <a:extLst>
              <a:ext uri="{FF2B5EF4-FFF2-40B4-BE49-F238E27FC236}">
                <a16:creationId xmlns:a16="http://schemas.microsoft.com/office/drawing/2014/main" id="{943F7FAD-E51C-D859-4E7D-15E5908B2DC5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t="26078" b="41522"/>
          <a:stretch/>
        </p:blipFill>
        <p:spPr>
          <a:xfrm>
            <a:off x="95924" y="9077"/>
            <a:ext cx="7914641" cy="814784"/>
          </a:xfrm>
          <a:prstGeom prst="rect">
            <a:avLst/>
          </a:prstGeom>
        </p:spPr>
      </p:pic>
      <p:pic>
        <p:nvPicPr>
          <p:cNvPr id="11" name="Imagen 10" descr="Un hombre parado enfrente de un edificio&#10;&#10;El contenido generado por IA puede ser incorrecto.">
            <a:extLst>
              <a:ext uri="{FF2B5EF4-FFF2-40B4-BE49-F238E27FC236}">
                <a16:creationId xmlns:a16="http://schemas.microsoft.com/office/drawing/2014/main" id="{BB61F509-9B91-475B-5250-69315C45483E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16219" y="1811538"/>
            <a:ext cx="1954857" cy="2501966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23" name="Imagen 22" descr="Un grupo de personas de pie en la calle&#10;&#10;El contenido generado por IA puede ser incorrecto.">
            <a:extLst>
              <a:ext uri="{FF2B5EF4-FFF2-40B4-BE49-F238E27FC236}">
                <a16:creationId xmlns:a16="http://schemas.microsoft.com/office/drawing/2014/main" id="{DD043C91-E3FA-A47A-D534-F49D2C715C3E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71976" y="2184153"/>
            <a:ext cx="2517102" cy="1887827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25" name="Imagen 24" descr="Un grupo de personas de pie en la calle&#10;&#10;El contenido generado por IA puede ser incorrecto.">
            <a:extLst>
              <a:ext uri="{FF2B5EF4-FFF2-40B4-BE49-F238E27FC236}">
                <a16:creationId xmlns:a16="http://schemas.microsoft.com/office/drawing/2014/main" id="{B58DF598-2084-E97C-B42F-31C31261DC96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90758" y="4505983"/>
            <a:ext cx="3596640" cy="2153643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27" name="CuadroTexto 26">
            <a:extLst>
              <a:ext uri="{FF2B5EF4-FFF2-40B4-BE49-F238E27FC236}">
                <a16:creationId xmlns:a16="http://schemas.microsoft.com/office/drawing/2014/main" id="{B952F1D1-78F4-06F4-8D12-16F701485B1B}"/>
              </a:ext>
            </a:extLst>
          </p:cNvPr>
          <p:cNvSpPr txBox="1"/>
          <p:nvPr/>
        </p:nvSpPr>
        <p:spPr>
          <a:xfrm>
            <a:off x="529648" y="5731071"/>
            <a:ext cx="3475635" cy="4594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800"/>
              </a:spcAft>
            </a:pPr>
            <a:r>
              <a:rPr lang="es-EC" sz="2200" b="1" kern="100" dirty="0">
                <a:solidFill>
                  <a:schemeClr val="bg1"/>
                </a:solidFill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MONTO:     </a:t>
            </a:r>
            <a:r>
              <a:rPr lang="es-EC" sz="2200" b="1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$ 108,242.57</a:t>
            </a:r>
            <a:r>
              <a:rPr lang="es-EC" sz="2200" b="1" kern="100" dirty="0">
                <a:solidFill>
                  <a:schemeClr val="bg1"/>
                </a:solidFill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endParaRPr lang="es-EC" sz="2200" kern="100" dirty="0">
              <a:solidFill>
                <a:schemeClr val="bg1"/>
              </a:solidFill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0818386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614D75D-D9D6-4AEE-E568-46598853FCF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Imagen 16">
            <a:extLst>
              <a:ext uri="{FF2B5EF4-FFF2-40B4-BE49-F238E27FC236}">
                <a16:creationId xmlns:a16="http://schemas.microsoft.com/office/drawing/2014/main" id="{FDED161C-45B6-495B-A3AA-0ECCCE802F9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4610" r="1" b="11924"/>
          <a:stretch>
            <a:fillRect/>
          </a:stretch>
        </p:blipFill>
        <p:spPr>
          <a:xfrm>
            <a:off x="9586274" y="5732274"/>
            <a:ext cx="2089572" cy="1110802"/>
          </a:xfrm>
          <a:prstGeom prst="rect">
            <a:avLst/>
          </a:prstGeom>
          <a:noFill/>
          <a:ln>
            <a:noFill/>
          </a:ln>
          <a:effectLst>
            <a:softEdge rad="112500"/>
          </a:effectLst>
        </p:spPr>
      </p:pic>
      <p:pic>
        <p:nvPicPr>
          <p:cNvPr id="19" name="Imagen 18">
            <a:extLst>
              <a:ext uri="{FF2B5EF4-FFF2-40B4-BE49-F238E27FC236}">
                <a16:creationId xmlns:a16="http://schemas.microsoft.com/office/drawing/2014/main" id="{068DB3C2-7F15-51F1-8E25-0E04CC3297D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98852" y="2242255"/>
            <a:ext cx="2626672" cy="3502229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6" name="Imagen 5">
            <a:extLst>
              <a:ext uri="{FF2B5EF4-FFF2-40B4-BE49-F238E27FC236}">
                <a16:creationId xmlns:a16="http://schemas.microsoft.com/office/drawing/2014/main" id="{4B4CE805-C482-912C-E4A4-9B3344EFD152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2513" r="10256" b="-1"/>
          <a:stretch/>
        </p:blipFill>
        <p:spPr>
          <a:xfrm>
            <a:off x="10200641" y="0"/>
            <a:ext cx="1991360" cy="2084779"/>
          </a:xfrm>
          <a:prstGeom prst="rect">
            <a:avLst/>
          </a:prstGeom>
        </p:spPr>
      </p:pic>
      <p:sp>
        <p:nvSpPr>
          <p:cNvPr id="13" name="AutoShape 2">
            <a:extLst>
              <a:ext uri="{FF2B5EF4-FFF2-40B4-BE49-F238E27FC236}">
                <a16:creationId xmlns:a16="http://schemas.microsoft.com/office/drawing/2014/main" id="{C5ADF9EA-FB45-8F99-5DED-DCC7FB7B6CC4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s-EC"/>
          </a:p>
        </p:txBody>
      </p:sp>
      <p:sp>
        <p:nvSpPr>
          <p:cNvPr id="15" name="AutoShape 4">
            <a:extLst>
              <a:ext uri="{FF2B5EF4-FFF2-40B4-BE49-F238E27FC236}">
                <a16:creationId xmlns:a16="http://schemas.microsoft.com/office/drawing/2014/main" id="{A49F95F8-7CEF-4795-6767-A0D245565A49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6096000" y="34290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s-EC"/>
          </a:p>
        </p:txBody>
      </p:sp>
      <p:sp>
        <p:nvSpPr>
          <p:cNvPr id="2" name="AutoShape 2">
            <a:extLst>
              <a:ext uri="{FF2B5EF4-FFF2-40B4-BE49-F238E27FC236}">
                <a16:creationId xmlns:a16="http://schemas.microsoft.com/office/drawing/2014/main" id="{26D90822-5740-74E1-EF06-280BE7179BA8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6248400" y="35814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s-EC"/>
          </a:p>
        </p:txBody>
      </p:sp>
      <p:pic>
        <p:nvPicPr>
          <p:cNvPr id="4" name="Imagen 3">
            <a:extLst>
              <a:ext uri="{FF2B5EF4-FFF2-40B4-BE49-F238E27FC236}">
                <a16:creationId xmlns:a16="http://schemas.microsoft.com/office/drawing/2014/main" id="{4D25A94A-A90E-2D8F-A96B-9994E74D451A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-1" t="51111" r="9515" b="16893"/>
          <a:stretch/>
        </p:blipFill>
        <p:spPr>
          <a:xfrm>
            <a:off x="858037" y="2388481"/>
            <a:ext cx="3282163" cy="2746112"/>
          </a:xfrm>
          <a:prstGeom prst="snip2Diag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88900" algn="tl" rotWithShape="0">
              <a:srgbClr val="000000">
                <a:alpha val="4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5" name="Imagen 4">
            <a:extLst>
              <a:ext uri="{FF2B5EF4-FFF2-40B4-BE49-F238E27FC236}">
                <a16:creationId xmlns:a16="http://schemas.microsoft.com/office/drawing/2014/main" id="{2475CE5E-AAD3-D11E-84BA-A703137C944C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t="26078" b="41522"/>
          <a:stretch/>
        </p:blipFill>
        <p:spPr>
          <a:xfrm>
            <a:off x="162559" y="67900"/>
            <a:ext cx="7914641" cy="814784"/>
          </a:xfrm>
          <a:prstGeom prst="rect">
            <a:avLst/>
          </a:prstGeom>
        </p:spPr>
      </p:pic>
      <p:sp>
        <p:nvSpPr>
          <p:cNvPr id="3" name="CuadroTexto 2">
            <a:extLst>
              <a:ext uri="{FF2B5EF4-FFF2-40B4-BE49-F238E27FC236}">
                <a16:creationId xmlns:a16="http://schemas.microsoft.com/office/drawing/2014/main" id="{563F3E00-26A5-6E77-86CD-11EE62A955CB}"/>
              </a:ext>
            </a:extLst>
          </p:cNvPr>
          <p:cNvSpPr txBox="1"/>
          <p:nvPr/>
        </p:nvSpPr>
        <p:spPr>
          <a:xfrm>
            <a:off x="516154" y="1113516"/>
            <a:ext cx="9196805" cy="77008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800"/>
              </a:spcAft>
            </a:pPr>
            <a:r>
              <a:rPr lang="es-EC" sz="2000" b="1" kern="1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C</a:t>
            </a:r>
            <a:r>
              <a:rPr lang="es-EC" sz="2000" b="1" kern="100" dirty="0">
                <a:solidFill>
                  <a:schemeClr val="bg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onvenio para la rehabilitación y mejormaineto integral del entorno del coliseo deportivo del barrio Ortega de la Parroquia Salvias.</a:t>
            </a:r>
          </a:p>
        </p:txBody>
      </p:sp>
      <p:pic>
        <p:nvPicPr>
          <p:cNvPr id="8" name="Imagen 7">
            <a:extLst>
              <a:ext uri="{FF2B5EF4-FFF2-40B4-BE49-F238E27FC236}">
                <a16:creationId xmlns:a16="http://schemas.microsoft.com/office/drawing/2014/main" id="{E5F72FE5-54BA-A5AA-AD7C-6D61F502D360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381480" y="3837415"/>
            <a:ext cx="3296601" cy="1998282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21" name="CuadroTexto 20">
            <a:extLst>
              <a:ext uri="{FF2B5EF4-FFF2-40B4-BE49-F238E27FC236}">
                <a16:creationId xmlns:a16="http://schemas.microsoft.com/office/drawing/2014/main" id="{20FBB916-2FD7-E9DC-015E-0EAE7354F0F1}"/>
              </a:ext>
            </a:extLst>
          </p:cNvPr>
          <p:cNvSpPr txBox="1"/>
          <p:nvPr/>
        </p:nvSpPr>
        <p:spPr>
          <a:xfrm>
            <a:off x="516154" y="5409764"/>
            <a:ext cx="3475635" cy="4594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800"/>
              </a:spcAft>
            </a:pPr>
            <a:r>
              <a:rPr lang="es-EC" sz="2200" b="1" kern="100" dirty="0">
                <a:solidFill>
                  <a:schemeClr val="bg1"/>
                </a:solidFill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MONTO:     </a:t>
            </a:r>
            <a:r>
              <a:rPr lang="es-EC" sz="2200" b="1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$ 62,376.64</a:t>
            </a:r>
            <a:r>
              <a:rPr lang="es-EC" sz="2200" b="1" kern="100" dirty="0">
                <a:solidFill>
                  <a:schemeClr val="bg1"/>
                </a:solidFill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endParaRPr lang="es-EC" sz="2200" kern="100" dirty="0">
              <a:solidFill>
                <a:schemeClr val="bg1"/>
              </a:solidFill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22" name="Imagen 21">
            <a:extLst>
              <a:ext uri="{FF2B5EF4-FFF2-40B4-BE49-F238E27FC236}">
                <a16:creationId xmlns:a16="http://schemas.microsoft.com/office/drawing/2014/main" id="{0CC43745-65F8-3A77-AA3B-C63361A31322}"/>
              </a:ext>
            </a:extLst>
          </p:cNvPr>
          <p:cNvPicPr>
            <a:picLocks noChangeAspect="1"/>
          </p:cNvPicPr>
          <p:nvPr/>
        </p:nvPicPr>
        <p:blipFill>
          <a:blip r:embed="rId8"/>
          <a:srcRect b="29290"/>
          <a:stretch/>
        </p:blipFill>
        <p:spPr>
          <a:xfrm>
            <a:off x="4381480" y="2045515"/>
            <a:ext cx="3296601" cy="1699381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50860274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0F1E67F-BD9E-58BE-A8E4-276A5DDC985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n 5">
            <a:extLst>
              <a:ext uri="{FF2B5EF4-FFF2-40B4-BE49-F238E27FC236}">
                <a16:creationId xmlns:a16="http://schemas.microsoft.com/office/drawing/2014/main" id="{09B762D1-AC48-3D30-3CB8-8C356ABA991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513" r="10256" b="-1"/>
          <a:stretch/>
        </p:blipFill>
        <p:spPr>
          <a:xfrm>
            <a:off x="10200641" y="0"/>
            <a:ext cx="1991360" cy="2084779"/>
          </a:xfrm>
          <a:prstGeom prst="rect">
            <a:avLst/>
          </a:prstGeom>
        </p:spPr>
      </p:pic>
      <p:sp>
        <p:nvSpPr>
          <p:cNvPr id="13" name="AutoShape 2">
            <a:extLst>
              <a:ext uri="{FF2B5EF4-FFF2-40B4-BE49-F238E27FC236}">
                <a16:creationId xmlns:a16="http://schemas.microsoft.com/office/drawing/2014/main" id="{202B7C44-B5C1-98C4-82EF-32564ADF9416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s-EC"/>
          </a:p>
        </p:txBody>
      </p:sp>
      <p:sp>
        <p:nvSpPr>
          <p:cNvPr id="15" name="AutoShape 4">
            <a:extLst>
              <a:ext uri="{FF2B5EF4-FFF2-40B4-BE49-F238E27FC236}">
                <a16:creationId xmlns:a16="http://schemas.microsoft.com/office/drawing/2014/main" id="{5D3C7D86-7D9F-FEF4-6350-680E9029F84D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6096000" y="34290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s-EC"/>
          </a:p>
        </p:txBody>
      </p:sp>
      <p:pic>
        <p:nvPicPr>
          <p:cNvPr id="17" name="Imagen 16">
            <a:extLst>
              <a:ext uri="{FF2B5EF4-FFF2-40B4-BE49-F238E27FC236}">
                <a16:creationId xmlns:a16="http://schemas.microsoft.com/office/drawing/2014/main" id="{AEF8FD6C-DC22-2FD3-A013-07222B532FB6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4610" r="1" b="11924"/>
          <a:stretch>
            <a:fillRect/>
          </a:stretch>
        </p:blipFill>
        <p:spPr>
          <a:xfrm>
            <a:off x="9474796" y="5419061"/>
            <a:ext cx="2330652" cy="1238959"/>
          </a:xfrm>
          <a:prstGeom prst="rect">
            <a:avLst/>
          </a:prstGeom>
          <a:noFill/>
          <a:ln>
            <a:noFill/>
          </a:ln>
          <a:effectLst>
            <a:softEdge rad="112500"/>
          </a:effectLst>
        </p:spPr>
      </p:pic>
      <p:sp>
        <p:nvSpPr>
          <p:cNvPr id="2" name="AutoShape 2">
            <a:extLst>
              <a:ext uri="{FF2B5EF4-FFF2-40B4-BE49-F238E27FC236}">
                <a16:creationId xmlns:a16="http://schemas.microsoft.com/office/drawing/2014/main" id="{ACCE83A9-53EF-CCFE-E327-5D52631AB027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6248400" y="35814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s-EC"/>
          </a:p>
        </p:txBody>
      </p:sp>
      <p:pic>
        <p:nvPicPr>
          <p:cNvPr id="5" name="Imagen 4">
            <a:extLst>
              <a:ext uri="{FF2B5EF4-FFF2-40B4-BE49-F238E27FC236}">
                <a16:creationId xmlns:a16="http://schemas.microsoft.com/office/drawing/2014/main" id="{9F308E0D-D279-9B13-FF85-23DE69F07518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26078" b="41522"/>
          <a:stretch/>
        </p:blipFill>
        <p:spPr>
          <a:xfrm>
            <a:off x="162559" y="67900"/>
            <a:ext cx="7914641" cy="814784"/>
          </a:xfrm>
          <a:prstGeom prst="rect">
            <a:avLst/>
          </a:prstGeom>
        </p:spPr>
      </p:pic>
      <p:pic>
        <p:nvPicPr>
          <p:cNvPr id="7" name="Imagen 6">
            <a:extLst>
              <a:ext uri="{FF2B5EF4-FFF2-40B4-BE49-F238E27FC236}">
                <a16:creationId xmlns:a16="http://schemas.microsoft.com/office/drawing/2014/main" id="{F56DA8FA-E16E-7E11-122F-6A9C7B8F5452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t="16589" r="-3031" b="47778"/>
          <a:stretch/>
        </p:blipFill>
        <p:spPr>
          <a:xfrm>
            <a:off x="630413" y="1600066"/>
            <a:ext cx="5617987" cy="3962668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sp>
        <p:nvSpPr>
          <p:cNvPr id="8" name="CuadroTexto 7">
            <a:extLst>
              <a:ext uri="{FF2B5EF4-FFF2-40B4-BE49-F238E27FC236}">
                <a16:creationId xmlns:a16="http://schemas.microsoft.com/office/drawing/2014/main" id="{FEB46D90-FBFE-1B0C-B964-D1053FAF777D}"/>
              </a:ext>
            </a:extLst>
          </p:cNvPr>
          <p:cNvSpPr txBox="1"/>
          <p:nvPr/>
        </p:nvSpPr>
        <p:spPr>
          <a:xfrm>
            <a:off x="6400801" y="2765792"/>
            <a:ext cx="5465586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s-EC" sz="25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Firma de convenio para el proyecto: Construcción del Sistema de Agua Potable para la Cabecera Parroquial de Huertas.</a:t>
            </a:r>
          </a:p>
        </p:txBody>
      </p:sp>
    </p:spTree>
    <p:extLst>
      <p:ext uri="{BB962C8B-B14F-4D97-AF65-F5344CB8AC3E}">
        <p14:creationId xmlns:p14="http://schemas.microsoft.com/office/powerpoint/2010/main" val="315537855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0BBA8B5-5C44-106B-4E95-F90C5C7B0ED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n 5">
            <a:extLst>
              <a:ext uri="{FF2B5EF4-FFF2-40B4-BE49-F238E27FC236}">
                <a16:creationId xmlns:a16="http://schemas.microsoft.com/office/drawing/2014/main" id="{185D6180-BE7A-5D6A-1769-20BA3529301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513" r="10256" b="-1"/>
          <a:stretch/>
        </p:blipFill>
        <p:spPr>
          <a:xfrm>
            <a:off x="10200641" y="0"/>
            <a:ext cx="1991360" cy="2084779"/>
          </a:xfrm>
          <a:prstGeom prst="rect">
            <a:avLst/>
          </a:prstGeom>
        </p:spPr>
      </p:pic>
      <p:sp>
        <p:nvSpPr>
          <p:cNvPr id="13" name="AutoShape 2">
            <a:extLst>
              <a:ext uri="{FF2B5EF4-FFF2-40B4-BE49-F238E27FC236}">
                <a16:creationId xmlns:a16="http://schemas.microsoft.com/office/drawing/2014/main" id="{0482293D-725B-B01A-8F47-03044B2ECE46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s-EC"/>
          </a:p>
        </p:txBody>
      </p:sp>
      <p:pic>
        <p:nvPicPr>
          <p:cNvPr id="17" name="Imagen 16">
            <a:extLst>
              <a:ext uri="{FF2B5EF4-FFF2-40B4-BE49-F238E27FC236}">
                <a16:creationId xmlns:a16="http://schemas.microsoft.com/office/drawing/2014/main" id="{7126811A-F86F-EA5D-B591-A61F9D45679E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4610" r="1" b="11924"/>
          <a:stretch>
            <a:fillRect/>
          </a:stretch>
        </p:blipFill>
        <p:spPr>
          <a:xfrm>
            <a:off x="9474796" y="5419061"/>
            <a:ext cx="2330652" cy="1238959"/>
          </a:xfrm>
          <a:prstGeom prst="rect">
            <a:avLst/>
          </a:prstGeom>
          <a:noFill/>
          <a:ln>
            <a:noFill/>
          </a:ln>
          <a:effectLst>
            <a:softEdge rad="112500"/>
          </a:effectLst>
        </p:spPr>
      </p:pic>
      <p:sp>
        <p:nvSpPr>
          <p:cNvPr id="2" name="AutoShape 2">
            <a:extLst>
              <a:ext uri="{FF2B5EF4-FFF2-40B4-BE49-F238E27FC236}">
                <a16:creationId xmlns:a16="http://schemas.microsoft.com/office/drawing/2014/main" id="{BEF798CB-12B1-A2D3-5461-56AA8C7555D8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6248400" y="35814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s-EC"/>
          </a:p>
        </p:txBody>
      </p:sp>
      <p:sp>
        <p:nvSpPr>
          <p:cNvPr id="8" name="CuadroTexto 7">
            <a:extLst>
              <a:ext uri="{FF2B5EF4-FFF2-40B4-BE49-F238E27FC236}">
                <a16:creationId xmlns:a16="http://schemas.microsoft.com/office/drawing/2014/main" id="{05919945-D307-1150-E34C-F8E7320C5E8A}"/>
              </a:ext>
            </a:extLst>
          </p:cNvPr>
          <p:cNvSpPr txBox="1"/>
          <p:nvPr/>
        </p:nvSpPr>
        <p:spPr>
          <a:xfrm>
            <a:off x="4827182" y="5866106"/>
            <a:ext cx="546558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s-EC" sz="28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Inversión: $ 89,900.00</a:t>
            </a:r>
            <a:r>
              <a:rPr lang="es-EC" sz="2800" dirty="0"/>
              <a:t>.</a:t>
            </a:r>
            <a:endParaRPr lang="es-EC" sz="2500" b="1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" name="CuadroTexto 2">
            <a:extLst>
              <a:ext uri="{FF2B5EF4-FFF2-40B4-BE49-F238E27FC236}">
                <a16:creationId xmlns:a16="http://schemas.microsoft.com/office/drawing/2014/main" id="{5947AC5A-59D0-BE49-DEA8-166B48376518}"/>
              </a:ext>
            </a:extLst>
          </p:cNvPr>
          <p:cNvSpPr txBox="1"/>
          <p:nvPr/>
        </p:nvSpPr>
        <p:spPr>
          <a:xfrm>
            <a:off x="516737" y="882684"/>
            <a:ext cx="6394426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s-EC" sz="2200" b="1" kern="100" dirty="0">
                <a:solidFill>
                  <a:schemeClr val="bg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Adquisición de Minicargadora para Rehabilitación, Mejoramiento y Mantenimiento de la Vialidad Urbana del Cantón.</a:t>
            </a:r>
          </a:p>
          <a:p>
            <a:endParaRPr lang="es-EC" dirty="0"/>
          </a:p>
        </p:txBody>
      </p:sp>
      <p:pic>
        <p:nvPicPr>
          <p:cNvPr id="4" name="Imagen 3">
            <a:extLst>
              <a:ext uri="{FF2B5EF4-FFF2-40B4-BE49-F238E27FC236}">
                <a16:creationId xmlns:a16="http://schemas.microsoft.com/office/drawing/2014/main" id="{0193E43B-1360-E572-717B-9A17A757854C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10374" r="4483" b="14592"/>
          <a:stretch/>
        </p:blipFill>
        <p:spPr>
          <a:xfrm>
            <a:off x="1257171" y="2267678"/>
            <a:ext cx="4838829" cy="3179663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10" name="Imagen 9">
            <a:extLst>
              <a:ext uri="{FF2B5EF4-FFF2-40B4-BE49-F238E27FC236}">
                <a16:creationId xmlns:a16="http://schemas.microsoft.com/office/drawing/2014/main" id="{28C60662-3B2E-685A-15F0-75243E1BFA9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215962" y="894225"/>
            <a:ext cx="3680051" cy="4753942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325297690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2D65CFC-A954-DD66-3D3A-D2124749B44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n 5">
            <a:extLst>
              <a:ext uri="{FF2B5EF4-FFF2-40B4-BE49-F238E27FC236}">
                <a16:creationId xmlns:a16="http://schemas.microsoft.com/office/drawing/2014/main" id="{685DD4AF-C08A-1373-B2D2-3F3DDF7A87F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513" r="10256" b="-1"/>
          <a:stretch/>
        </p:blipFill>
        <p:spPr>
          <a:xfrm>
            <a:off x="10200641" y="0"/>
            <a:ext cx="1991360" cy="2084779"/>
          </a:xfrm>
          <a:prstGeom prst="rect">
            <a:avLst/>
          </a:prstGeom>
        </p:spPr>
      </p:pic>
      <p:pic>
        <p:nvPicPr>
          <p:cNvPr id="17" name="Imagen 16">
            <a:extLst>
              <a:ext uri="{FF2B5EF4-FFF2-40B4-BE49-F238E27FC236}">
                <a16:creationId xmlns:a16="http://schemas.microsoft.com/office/drawing/2014/main" id="{5FCB4A56-8D0F-D057-2580-2F1C90E86446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4610" r="1" b="11924"/>
          <a:stretch>
            <a:fillRect/>
          </a:stretch>
        </p:blipFill>
        <p:spPr>
          <a:xfrm>
            <a:off x="9474796" y="5419061"/>
            <a:ext cx="2330652" cy="1238959"/>
          </a:xfrm>
          <a:prstGeom prst="rect">
            <a:avLst/>
          </a:prstGeom>
          <a:noFill/>
          <a:ln>
            <a:noFill/>
          </a:ln>
          <a:effectLst>
            <a:softEdge rad="112500"/>
          </a:effectLst>
        </p:spPr>
      </p:pic>
      <p:sp>
        <p:nvSpPr>
          <p:cNvPr id="2" name="AutoShape 2">
            <a:extLst>
              <a:ext uri="{FF2B5EF4-FFF2-40B4-BE49-F238E27FC236}">
                <a16:creationId xmlns:a16="http://schemas.microsoft.com/office/drawing/2014/main" id="{C2F48ACB-77B6-1E4C-64A7-244B32B85792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6248400" y="35814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s-EC"/>
          </a:p>
        </p:txBody>
      </p:sp>
      <p:sp>
        <p:nvSpPr>
          <p:cNvPr id="8" name="CuadroTexto 7">
            <a:extLst>
              <a:ext uri="{FF2B5EF4-FFF2-40B4-BE49-F238E27FC236}">
                <a16:creationId xmlns:a16="http://schemas.microsoft.com/office/drawing/2014/main" id="{8786300A-A4E0-3E6A-548A-9204293978DA}"/>
              </a:ext>
            </a:extLst>
          </p:cNvPr>
          <p:cNvSpPr txBox="1"/>
          <p:nvPr/>
        </p:nvSpPr>
        <p:spPr>
          <a:xfrm>
            <a:off x="4827182" y="5866106"/>
            <a:ext cx="546558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s-EC" sz="28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Inversión:  </a:t>
            </a:r>
            <a:r>
              <a:rPr lang="es-EC" sz="2800" b="1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$142,999.00 </a:t>
            </a:r>
            <a:r>
              <a:rPr lang="es-EC" sz="2800" dirty="0"/>
              <a:t>.</a:t>
            </a:r>
            <a:endParaRPr lang="es-EC" sz="2500" b="1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" name="CuadroTexto 2">
            <a:extLst>
              <a:ext uri="{FF2B5EF4-FFF2-40B4-BE49-F238E27FC236}">
                <a16:creationId xmlns:a16="http://schemas.microsoft.com/office/drawing/2014/main" id="{C2C9DFB8-E58E-42D2-ABAD-B14D942922DF}"/>
              </a:ext>
            </a:extLst>
          </p:cNvPr>
          <p:cNvSpPr txBox="1"/>
          <p:nvPr/>
        </p:nvSpPr>
        <p:spPr>
          <a:xfrm>
            <a:off x="516737" y="882684"/>
            <a:ext cx="6394426" cy="18876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15000"/>
              </a:lnSpc>
              <a:spcAft>
                <a:spcPts val="800"/>
              </a:spcAft>
            </a:pPr>
            <a:r>
              <a:rPr lang="es-EC" sz="2000" b="1" kern="100" dirty="0">
                <a:solidFill>
                  <a:schemeClr val="bg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Adquisición de Plataforma Cama Alta para Transporte de Maquinaria Pesada destinada a la Rehabilitación, Mejoramiento y Mantenimiento de la Vialidad Urbana del Cantón.</a:t>
            </a:r>
          </a:p>
          <a:p>
            <a:endParaRPr lang="es-EC" dirty="0"/>
          </a:p>
        </p:txBody>
      </p:sp>
      <p:pic>
        <p:nvPicPr>
          <p:cNvPr id="9" name="Imagen 8">
            <a:extLst>
              <a:ext uri="{FF2B5EF4-FFF2-40B4-BE49-F238E27FC236}">
                <a16:creationId xmlns:a16="http://schemas.microsoft.com/office/drawing/2014/main" id="{6034DCA5-B45F-D1E6-6C40-BE3B60DB586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6737" y="2643126"/>
            <a:ext cx="6394426" cy="288899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12" name="Imagen 11">
            <a:extLst>
              <a:ext uri="{FF2B5EF4-FFF2-40B4-BE49-F238E27FC236}">
                <a16:creationId xmlns:a16="http://schemas.microsoft.com/office/drawing/2014/main" id="{65764E2F-53E1-EEF4-A34D-D074BDF9C62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rightnessContrast bright="40000" contrast="2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7377513" y="1286122"/>
            <a:ext cx="3510227" cy="4266942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150602510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0C16916-F764-BF4D-7A9D-5B609A4E813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n 5">
            <a:extLst>
              <a:ext uri="{FF2B5EF4-FFF2-40B4-BE49-F238E27FC236}">
                <a16:creationId xmlns:a16="http://schemas.microsoft.com/office/drawing/2014/main" id="{AA315C57-8A0E-2496-4178-272D9529887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513" r="10256" b="-1"/>
          <a:stretch/>
        </p:blipFill>
        <p:spPr>
          <a:xfrm>
            <a:off x="10200640" y="0"/>
            <a:ext cx="1991360" cy="2084779"/>
          </a:xfrm>
          <a:prstGeom prst="rect">
            <a:avLst/>
          </a:prstGeom>
        </p:spPr>
      </p:pic>
      <p:pic>
        <p:nvPicPr>
          <p:cNvPr id="16" name="Imagen 15">
            <a:extLst>
              <a:ext uri="{FF2B5EF4-FFF2-40B4-BE49-F238E27FC236}">
                <a16:creationId xmlns:a16="http://schemas.microsoft.com/office/drawing/2014/main" id="{2EBF1F4A-9481-BA54-EFD5-734F6E7D86D3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4610" r="1" b="11924"/>
          <a:stretch>
            <a:fillRect/>
          </a:stretch>
        </p:blipFill>
        <p:spPr>
          <a:xfrm>
            <a:off x="9773919" y="5383025"/>
            <a:ext cx="2175003" cy="1238959"/>
          </a:xfrm>
          <a:prstGeom prst="rect">
            <a:avLst/>
          </a:prstGeom>
          <a:noFill/>
          <a:ln>
            <a:noFill/>
          </a:ln>
          <a:effectLst>
            <a:softEdge rad="112500"/>
          </a:effectLst>
        </p:spPr>
      </p:pic>
      <p:sp>
        <p:nvSpPr>
          <p:cNvPr id="9" name="CuadroTexto 8">
            <a:extLst>
              <a:ext uri="{FF2B5EF4-FFF2-40B4-BE49-F238E27FC236}">
                <a16:creationId xmlns:a16="http://schemas.microsoft.com/office/drawing/2014/main" id="{6FE9D0CC-10F4-3438-019C-1DC13452B2A1}"/>
              </a:ext>
            </a:extLst>
          </p:cNvPr>
          <p:cNvSpPr txBox="1"/>
          <p:nvPr/>
        </p:nvSpPr>
        <p:spPr>
          <a:xfrm>
            <a:off x="617487" y="89470"/>
            <a:ext cx="6664960" cy="4770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spcAft>
                <a:spcPts val="2250"/>
              </a:spcAft>
            </a:pPr>
            <a:r>
              <a:rPr lang="es-EC" sz="2500" b="1" dirty="0">
                <a:solidFill>
                  <a:srgbClr val="1E3A8A"/>
                </a:solidFill>
                <a:latin typeface="Poppins" panose="00000500000000000000" pitchFamily="2" charset="0"/>
              </a:rPr>
              <a:t>CIVISMO E IDENTIDAD</a:t>
            </a:r>
            <a:endParaRPr lang="es-EC" sz="2500" b="1" i="0" dirty="0">
              <a:solidFill>
                <a:srgbClr val="1E3A8A"/>
              </a:solidFill>
              <a:effectLst/>
              <a:latin typeface="Poppins" panose="00000500000000000000" pitchFamily="2" charset="0"/>
            </a:endParaRPr>
          </a:p>
        </p:txBody>
      </p:sp>
      <p:pic>
        <p:nvPicPr>
          <p:cNvPr id="12" name="Imagen 11">
            <a:extLst>
              <a:ext uri="{FF2B5EF4-FFF2-40B4-BE49-F238E27FC236}">
                <a16:creationId xmlns:a16="http://schemas.microsoft.com/office/drawing/2014/main" id="{49EC34E1-0EE1-EAD7-7086-926295099015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b="15223"/>
          <a:stretch/>
        </p:blipFill>
        <p:spPr>
          <a:xfrm>
            <a:off x="617487" y="777742"/>
            <a:ext cx="4692791" cy="2651257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13" name="Imagen 12">
            <a:extLst>
              <a:ext uri="{FF2B5EF4-FFF2-40B4-BE49-F238E27FC236}">
                <a16:creationId xmlns:a16="http://schemas.microsoft.com/office/drawing/2014/main" id="{C5CC8C71-94AC-76E8-66C4-5F477C0E9436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b="9274"/>
          <a:stretch/>
        </p:blipFill>
        <p:spPr>
          <a:xfrm>
            <a:off x="5694680" y="804001"/>
            <a:ext cx="5146039" cy="3111338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17" name="Imagen 16" descr="Grupo de personas alrededor de una mesa de madera&#10;&#10;El contenido generado por IA puede ser incorrecto.">
            <a:extLst>
              <a:ext uri="{FF2B5EF4-FFF2-40B4-BE49-F238E27FC236}">
                <a16:creationId xmlns:a16="http://schemas.microsoft.com/office/drawing/2014/main" id="{B5855309-CDEA-04F2-1644-925B4975C455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0712"/>
          <a:stretch/>
        </p:blipFill>
        <p:spPr>
          <a:xfrm>
            <a:off x="617487" y="3700799"/>
            <a:ext cx="4692792" cy="2811761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18" name="CuadroTexto 17">
            <a:extLst>
              <a:ext uri="{FF2B5EF4-FFF2-40B4-BE49-F238E27FC236}">
                <a16:creationId xmlns:a16="http://schemas.microsoft.com/office/drawing/2014/main" id="{CCC23E23-283D-E309-F95B-B99E774FAB88}"/>
              </a:ext>
            </a:extLst>
          </p:cNvPr>
          <p:cNvSpPr txBox="1"/>
          <p:nvPr/>
        </p:nvSpPr>
        <p:spPr>
          <a:xfrm>
            <a:off x="5852159" y="4337775"/>
            <a:ext cx="4988559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s-EC" sz="2000" b="1" dirty="0">
                <a:solidFill>
                  <a:schemeClr val="bg1"/>
                </a:solidFill>
              </a:rPr>
              <a:t>Zaruma no solo se lleva en el nombre, se vive en cada paso que damos por sus calles y en cada decisión que tomamos por su bienestar</a:t>
            </a:r>
            <a:r>
              <a:rPr lang="es-EC" sz="2000" dirty="0">
                <a:solidFill>
                  <a:schemeClr val="bg1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400239681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A659AC5-B61B-E6C0-691C-E89B9168ABE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n 5">
            <a:extLst>
              <a:ext uri="{FF2B5EF4-FFF2-40B4-BE49-F238E27FC236}">
                <a16:creationId xmlns:a16="http://schemas.microsoft.com/office/drawing/2014/main" id="{34CA88E2-52C6-2B49-20A6-B78DBBC9247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513" r="10256" b="-1"/>
          <a:stretch/>
        </p:blipFill>
        <p:spPr>
          <a:xfrm>
            <a:off x="10200640" y="0"/>
            <a:ext cx="1991360" cy="2084779"/>
          </a:xfrm>
          <a:prstGeom prst="rect">
            <a:avLst/>
          </a:prstGeom>
        </p:spPr>
      </p:pic>
      <p:pic>
        <p:nvPicPr>
          <p:cNvPr id="3" name="Imagen 2">
            <a:extLst>
              <a:ext uri="{FF2B5EF4-FFF2-40B4-BE49-F238E27FC236}">
                <a16:creationId xmlns:a16="http://schemas.microsoft.com/office/drawing/2014/main" id="{1141C13A-216E-C7DD-4550-550AF59F58A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2080" y="86349"/>
            <a:ext cx="7307030" cy="482611"/>
          </a:xfrm>
          <a:prstGeom prst="rect">
            <a:avLst/>
          </a:prstGeom>
        </p:spPr>
      </p:pic>
      <p:sp>
        <p:nvSpPr>
          <p:cNvPr id="7" name="CuadroTexto 6">
            <a:extLst>
              <a:ext uri="{FF2B5EF4-FFF2-40B4-BE49-F238E27FC236}">
                <a16:creationId xmlns:a16="http://schemas.microsoft.com/office/drawing/2014/main" id="{67A84FC6-7A09-82BF-D9B6-BF875BC038E9}"/>
              </a:ext>
            </a:extLst>
          </p:cNvPr>
          <p:cNvSpPr txBox="1"/>
          <p:nvPr/>
        </p:nvSpPr>
        <p:spPr>
          <a:xfrm>
            <a:off x="-1137919" y="1113201"/>
            <a:ext cx="9977120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spcAft>
                <a:spcPts val="1500"/>
              </a:spcAft>
            </a:pPr>
            <a:r>
              <a:rPr lang="es-EC" sz="2200" b="1" i="0" cap="all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Desfiles cívicos y Sesiones Solemnes </a:t>
            </a:r>
          </a:p>
        </p:txBody>
      </p:sp>
      <p:sp>
        <p:nvSpPr>
          <p:cNvPr id="10" name="CuadroTexto 9">
            <a:extLst>
              <a:ext uri="{FF2B5EF4-FFF2-40B4-BE49-F238E27FC236}">
                <a16:creationId xmlns:a16="http://schemas.microsoft.com/office/drawing/2014/main" id="{A32BCE9F-61F7-7216-EAA5-7670FEF77D95}"/>
              </a:ext>
            </a:extLst>
          </p:cNvPr>
          <p:cNvSpPr txBox="1"/>
          <p:nvPr/>
        </p:nvSpPr>
        <p:spPr>
          <a:xfrm>
            <a:off x="416560" y="2356776"/>
            <a:ext cx="3850641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C" sz="25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PARROQUIA GUANAZAN</a:t>
            </a:r>
          </a:p>
        </p:txBody>
      </p:sp>
      <p:sp>
        <p:nvSpPr>
          <p:cNvPr id="15" name="CuadroTexto 14">
            <a:extLst>
              <a:ext uri="{FF2B5EF4-FFF2-40B4-BE49-F238E27FC236}">
                <a16:creationId xmlns:a16="http://schemas.microsoft.com/office/drawing/2014/main" id="{53AA4B62-474B-DAFD-1237-F2FE3D01E5F3}"/>
              </a:ext>
            </a:extLst>
          </p:cNvPr>
          <p:cNvSpPr txBox="1"/>
          <p:nvPr/>
        </p:nvSpPr>
        <p:spPr>
          <a:xfrm>
            <a:off x="7011500" y="1515363"/>
            <a:ext cx="4111711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C" sz="25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PARROQUIA MALVAS</a:t>
            </a:r>
          </a:p>
        </p:txBody>
      </p:sp>
      <p:pic>
        <p:nvPicPr>
          <p:cNvPr id="16" name="Imagen 15">
            <a:extLst>
              <a:ext uri="{FF2B5EF4-FFF2-40B4-BE49-F238E27FC236}">
                <a16:creationId xmlns:a16="http://schemas.microsoft.com/office/drawing/2014/main" id="{72077A19-15CD-48A1-869A-6A206E9CA715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4610" r="1" b="11924"/>
          <a:stretch>
            <a:fillRect/>
          </a:stretch>
        </p:blipFill>
        <p:spPr>
          <a:xfrm>
            <a:off x="9773919" y="5383025"/>
            <a:ext cx="2175003" cy="1238959"/>
          </a:xfrm>
          <a:prstGeom prst="rect">
            <a:avLst/>
          </a:prstGeom>
          <a:noFill/>
          <a:ln>
            <a:noFill/>
          </a:ln>
          <a:effectLst>
            <a:softEdge rad="112500"/>
          </a:effectLst>
        </p:spPr>
      </p:pic>
      <p:pic>
        <p:nvPicPr>
          <p:cNvPr id="4" name="Imagen 3" descr="Grupo de personas de pie&#10;&#10;El contenido generado por IA puede ser incorrecto.">
            <a:extLst>
              <a:ext uri="{FF2B5EF4-FFF2-40B4-BE49-F238E27FC236}">
                <a16:creationId xmlns:a16="http://schemas.microsoft.com/office/drawing/2014/main" id="{653D6438-1F98-7C6F-03B5-B3A677646CBD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5481" r="2239"/>
          <a:stretch/>
        </p:blipFill>
        <p:spPr>
          <a:xfrm>
            <a:off x="6096000" y="2219582"/>
            <a:ext cx="5689600" cy="3121001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pic>
        <p:nvPicPr>
          <p:cNvPr id="8" name="Imagen 7">
            <a:extLst>
              <a:ext uri="{FF2B5EF4-FFF2-40B4-BE49-F238E27FC236}">
                <a16:creationId xmlns:a16="http://schemas.microsoft.com/office/drawing/2014/main" id="{823C0B26-6083-5E2E-4374-C94B0BC32595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t="22515" r="2007" b="23111"/>
          <a:stretch/>
        </p:blipFill>
        <p:spPr>
          <a:xfrm>
            <a:off x="416560" y="3029812"/>
            <a:ext cx="5293360" cy="3174980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</p:spTree>
    <p:extLst>
      <p:ext uri="{BB962C8B-B14F-4D97-AF65-F5344CB8AC3E}">
        <p14:creationId xmlns:p14="http://schemas.microsoft.com/office/powerpoint/2010/main" val="239026979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B6615A5-5008-CCE4-D088-8EEDE228404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n 5">
            <a:extLst>
              <a:ext uri="{FF2B5EF4-FFF2-40B4-BE49-F238E27FC236}">
                <a16:creationId xmlns:a16="http://schemas.microsoft.com/office/drawing/2014/main" id="{24235E07-0D21-2D27-E4E0-F14C68DE210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513" r="10256" b="-1"/>
          <a:stretch/>
        </p:blipFill>
        <p:spPr>
          <a:xfrm>
            <a:off x="10200641" y="0"/>
            <a:ext cx="1991360" cy="2084779"/>
          </a:xfrm>
          <a:prstGeom prst="rect">
            <a:avLst/>
          </a:prstGeom>
        </p:spPr>
      </p:pic>
      <p:pic>
        <p:nvPicPr>
          <p:cNvPr id="3" name="Imagen 2">
            <a:extLst>
              <a:ext uri="{FF2B5EF4-FFF2-40B4-BE49-F238E27FC236}">
                <a16:creationId xmlns:a16="http://schemas.microsoft.com/office/drawing/2014/main" id="{2DB9E1BA-AF4F-29AD-FCCE-6A8A11A18F9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2080" y="86349"/>
            <a:ext cx="7307030" cy="482611"/>
          </a:xfrm>
          <a:prstGeom prst="rect">
            <a:avLst/>
          </a:prstGeom>
        </p:spPr>
      </p:pic>
      <p:sp>
        <p:nvSpPr>
          <p:cNvPr id="7" name="CuadroTexto 6">
            <a:extLst>
              <a:ext uri="{FF2B5EF4-FFF2-40B4-BE49-F238E27FC236}">
                <a16:creationId xmlns:a16="http://schemas.microsoft.com/office/drawing/2014/main" id="{93DCAEAB-FB59-54CB-0131-ED95B1448A35}"/>
              </a:ext>
            </a:extLst>
          </p:cNvPr>
          <p:cNvSpPr txBox="1"/>
          <p:nvPr/>
        </p:nvSpPr>
        <p:spPr>
          <a:xfrm>
            <a:off x="314621" y="849686"/>
            <a:ext cx="9977120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spcAft>
                <a:spcPts val="1500"/>
              </a:spcAft>
            </a:pPr>
            <a:r>
              <a:rPr lang="es-EC" sz="2200" b="1" i="0" cap="all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Desfiles cívicos y Sesiones Solemnes </a:t>
            </a:r>
          </a:p>
        </p:txBody>
      </p:sp>
      <p:pic>
        <p:nvPicPr>
          <p:cNvPr id="9" name="Imagen 8" descr="Un grupo de personas posando por un foto&#10;&#10;El contenido generado por IA puede ser incorrecto.">
            <a:extLst>
              <a:ext uri="{FF2B5EF4-FFF2-40B4-BE49-F238E27FC236}">
                <a16:creationId xmlns:a16="http://schemas.microsoft.com/office/drawing/2014/main" id="{CA88DEF5-83AB-2722-786F-919225CEAAF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289" t="2356" r="1289" b="16842"/>
          <a:stretch/>
        </p:blipFill>
        <p:spPr>
          <a:xfrm>
            <a:off x="314621" y="3316833"/>
            <a:ext cx="5537209" cy="2852727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10" name="CuadroTexto 9">
            <a:extLst>
              <a:ext uri="{FF2B5EF4-FFF2-40B4-BE49-F238E27FC236}">
                <a16:creationId xmlns:a16="http://schemas.microsoft.com/office/drawing/2014/main" id="{BFAC4E26-5FC3-F416-9B22-3001AB07C294}"/>
              </a:ext>
            </a:extLst>
          </p:cNvPr>
          <p:cNvSpPr txBox="1"/>
          <p:nvPr/>
        </p:nvSpPr>
        <p:spPr>
          <a:xfrm>
            <a:off x="503164" y="2605220"/>
            <a:ext cx="3850641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C" sz="25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PARROQUIA MULUNCAY</a:t>
            </a:r>
          </a:p>
        </p:txBody>
      </p:sp>
      <p:pic>
        <p:nvPicPr>
          <p:cNvPr id="12" name="Imagen 11" descr="Un grupo de personas en un salón&#10;&#10;El contenido generado por IA puede ser incorrecto.">
            <a:extLst>
              <a:ext uri="{FF2B5EF4-FFF2-40B4-BE49-F238E27FC236}">
                <a16:creationId xmlns:a16="http://schemas.microsoft.com/office/drawing/2014/main" id="{F75FDFBE-6AA8-BFC0-33B9-EDA0EEE01ECF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1401"/>
          <a:stretch/>
        </p:blipFill>
        <p:spPr>
          <a:xfrm>
            <a:off x="6471920" y="2084779"/>
            <a:ext cx="5216916" cy="3007360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15" name="CuadroTexto 14">
            <a:extLst>
              <a:ext uri="{FF2B5EF4-FFF2-40B4-BE49-F238E27FC236}">
                <a16:creationId xmlns:a16="http://schemas.microsoft.com/office/drawing/2014/main" id="{F4403257-F331-F294-ED16-C24621394EB7}"/>
              </a:ext>
            </a:extLst>
          </p:cNvPr>
          <p:cNvSpPr txBox="1"/>
          <p:nvPr/>
        </p:nvSpPr>
        <p:spPr>
          <a:xfrm>
            <a:off x="7277504" y="1462282"/>
            <a:ext cx="4111711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C" sz="25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PARROQUIA SALVIAS</a:t>
            </a:r>
          </a:p>
        </p:txBody>
      </p:sp>
      <p:pic>
        <p:nvPicPr>
          <p:cNvPr id="16" name="Imagen 15">
            <a:extLst>
              <a:ext uri="{FF2B5EF4-FFF2-40B4-BE49-F238E27FC236}">
                <a16:creationId xmlns:a16="http://schemas.microsoft.com/office/drawing/2014/main" id="{FC507323-E1DE-2FD2-7C48-124ADDF0A521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t="4610" r="1" b="11924"/>
          <a:stretch>
            <a:fillRect/>
          </a:stretch>
        </p:blipFill>
        <p:spPr>
          <a:xfrm>
            <a:off x="9773919" y="5383025"/>
            <a:ext cx="2175003" cy="1238959"/>
          </a:xfrm>
          <a:prstGeom prst="rect">
            <a:avLst/>
          </a:prstGeom>
          <a:noFill/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85331108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2776FB0-E996-A78F-32D9-F6DA0CF6156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n 5">
            <a:extLst>
              <a:ext uri="{FF2B5EF4-FFF2-40B4-BE49-F238E27FC236}">
                <a16:creationId xmlns:a16="http://schemas.microsoft.com/office/drawing/2014/main" id="{AFDB5DBD-CFF8-38AE-AC2D-26FCF11DCB9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513" r="10256" b="-1"/>
          <a:stretch/>
        </p:blipFill>
        <p:spPr>
          <a:xfrm>
            <a:off x="10200640" y="0"/>
            <a:ext cx="1991360" cy="2084779"/>
          </a:xfrm>
          <a:prstGeom prst="rect">
            <a:avLst/>
          </a:prstGeom>
        </p:spPr>
      </p:pic>
      <p:pic>
        <p:nvPicPr>
          <p:cNvPr id="3" name="Imagen 2">
            <a:extLst>
              <a:ext uri="{FF2B5EF4-FFF2-40B4-BE49-F238E27FC236}">
                <a16:creationId xmlns:a16="http://schemas.microsoft.com/office/drawing/2014/main" id="{FA1ED4F6-2312-40C8-0DFB-C9CC885F9E8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2080" y="86349"/>
            <a:ext cx="7307030" cy="482611"/>
          </a:xfrm>
          <a:prstGeom prst="rect">
            <a:avLst/>
          </a:prstGeom>
        </p:spPr>
      </p:pic>
      <p:sp>
        <p:nvSpPr>
          <p:cNvPr id="10" name="CuadroTexto 9">
            <a:extLst>
              <a:ext uri="{FF2B5EF4-FFF2-40B4-BE49-F238E27FC236}">
                <a16:creationId xmlns:a16="http://schemas.microsoft.com/office/drawing/2014/main" id="{49575D66-E498-EC28-318E-4821EDD4CB1D}"/>
              </a:ext>
            </a:extLst>
          </p:cNvPr>
          <p:cNvSpPr txBox="1"/>
          <p:nvPr/>
        </p:nvSpPr>
        <p:spPr>
          <a:xfrm>
            <a:off x="6729985" y="966518"/>
            <a:ext cx="3850641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C" sz="25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PARROQUIA HUERTAS</a:t>
            </a:r>
          </a:p>
        </p:txBody>
      </p:sp>
      <p:sp>
        <p:nvSpPr>
          <p:cNvPr id="15" name="CuadroTexto 14">
            <a:extLst>
              <a:ext uri="{FF2B5EF4-FFF2-40B4-BE49-F238E27FC236}">
                <a16:creationId xmlns:a16="http://schemas.microsoft.com/office/drawing/2014/main" id="{23202BD1-3680-3333-E4CA-A24267069EDE}"/>
              </a:ext>
            </a:extLst>
          </p:cNvPr>
          <p:cNvSpPr txBox="1"/>
          <p:nvPr/>
        </p:nvSpPr>
        <p:spPr>
          <a:xfrm>
            <a:off x="649478" y="5565792"/>
            <a:ext cx="1007948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s-EC" sz="2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Estar donde la gente nos necesita es reafirmar nuestra cercanía,  creer en la autonomía de las parroquias; es reconocer que en cada rincón de Zaruma late una identidad que nos enorgullece y nos une.</a:t>
            </a:r>
            <a:endParaRPr lang="es-EC" sz="20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2" name="Imagen 1">
            <a:extLst>
              <a:ext uri="{FF2B5EF4-FFF2-40B4-BE49-F238E27FC236}">
                <a16:creationId xmlns:a16="http://schemas.microsoft.com/office/drawing/2014/main" id="{4B684C77-2C2D-017E-8AEE-F60C99C9C11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47497" y="1714483"/>
            <a:ext cx="5144757" cy="3429001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pic>
        <p:nvPicPr>
          <p:cNvPr id="5" name="Imagen 4">
            <a:extLst>
              <a:ext uri="{FF2B5EF4-FFF2-40B4-BE49-F238E27FC236}">
                <a16:creationId xmlns:a16="http://schemas.microsoft.com/office/drawing/2014/main" id="{6CBA3237-C65C-1AEF-3711-4E005008F1E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92954" y="1714484"/>
            <a:ext cx="5151550" cy="3429000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sp>
        <p:nvSpPr>
          <p:cNvPr id="8" name="CuadroTexto 7">
            <a:extLst>
              <a:ext uri="{FF2B5EF4-FFF2-40B4-BE49-F238E27FC236}">
                <a16:creationId xmlns:a16="http://schemas.microsoft.com/office/drawing/2014/main" id="{C4802AE0-5231-90F6-7056-FDC5C9566D47}"/>
              </a:ext>
            </a:extLst>
          </p:cNvPr>
          <p:cNvSpPr txBox="1"/>
          <p:nvPr/>
        </p:nvSpPr>
        <p:spPr>
          <a:xfrm>
            <a:off x="1144016" y="966518"/>
            <a:ext cx="3850641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C" sz="25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PARROQUIA SINSAO</a:t>
            </a:r>
          </a:p>
        </p:txBody>
      </p:sp>
    </p:spTree>
    <p:extLst>
      <p:ext uri="{BB962C8B-B14F-4D97-AF65-F5344CB8AC3E}">
        <p14:creationId xmlns:p14="http://schemas.microsoft.com/office/powerpoint/2010/main" val="419071654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F059EA1-D796-5290-554B-81BC6CDD2D6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n 5">
            <a:extLst>
              <a:ext uri="{FF2B5EF4-FFF2-40B4-BE49-F238E27FC236}">
                <a16:creationId xmlns:a16="http://schemas.microsoft.com/office/drawing/2014/main" id="{C912A0C4-6609-CCF3-01D1-D60DE0A0AC7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513" r="10256" b="-1"/>
          <a:stretch/>
        </p:blipFill>
        <p:spPr>
          <a:xfrm>
            <a:off x="10200640" y="0"/>
            <a:ext cx="1991360" cy="2084779"/>
          </a:xfrm>
          <a:prstGeom prst="rect">
            <a:avLst/>
          </a:prstGeom>
        </p:spPr>
      </p:pic>
      <p:pic>
        <p:nvPicPr>
          <p:cNvPr id="7" name="Imagen 6">
            <a:extLst>
              <a:ext uri="{FF2B5EF4-FFF2-40B4-BE49-F238E27FC236}">
                <a16:creationId xmlns:a16="http://schemas.microsoft.com/office/drawing/2014/main" id="{433A093A-6A0A-AAD7-2859-B76735EA7006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b="26799"/>
          <a:stretch/>
        </p:blipFill>
        <p:spPr>
          <a:xfrm>
            <a:off x="1402080" y="1376774"/>
            <a:ext cx="3361690" cy="4496467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11" name="Imagen 10">
            <a:extLst>
              <a:ext uri="{FF2B5EF4-FFF2-40B4-BE49-F238E27FC236}">
                <a16:creationId xmlns:a16="http://schemas.microsoft.com/office/drawing/2014/main" id="{7C55700D-52B7-683C-B06F-865210D001E4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r="7563" b="23988"/>
          <a:stretch/>
        </p:blipFill>
        <p:spPr>
          <a:xfrm>
            <a:off x="5885917" y="1376774"/>
            <a:ext cx="3725443" cy="4593081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3" name="CuadroTexto 2">
            <a:extLst>
              <a:ext uri="{FF2B5EF4-FFF2-40B4-BE49-F238E27FC236}">
                <a16:creationId xmlns:a16="http://schemas.microsoft.com/office/drawing/2014/main" id="{5AA61038-6380-5DDF-0D43-23F98B6B5935}"/>
              </a:ext>
            </a:extLst>
          </p:cNvPr>
          <p:cNvSpPr txBox="1"/>
          <p:nvPr/>
        </p:nvSpPr>
        <p:spPr>
          <a:xfrm>
            <a:off x="4106976" y="254000"/>
            <a:ext cx="5669280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C" sz="26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INSPECCIONES.</a:t>
            </a:r>
          </a:p>
        </p:txBody>
      </p:sp>
    </p:spTree>
    <p:extLst>
      <p:ext uri="{BB962C8B-B14F-4D97-AF65-F5344CB8AC3E}">
        <p14:creationId xmlns:p14="http://schemas.microsoft.com/office/powerpoint/2010/main" val="162504104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2ED610F-5E65-9611-9BFD-35B4A83F311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n 5">
            <a:extLst>
              <a:ext uri="{FF2B5EF4-FFF2-40B4-BE49-F238E27FC236}">
                <a16:creationId xmlns:a16="http://schemas.microsoft.com/office/drawing/2014/main" id="{15E1E3B7-56EF-197C-A8BA-DD6BE261F6B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513" r="10256" b="-1"/>
          <a:stretch/>
        </p:blipFill>
        <p:spPr>
          <a:xfrm>
            <a:off x="10200641" y="0"/>
            <a:ext cx="1991360" cy="2084779"/>
          </a:xfrm>
          <a:prstGeom prst="rect">
            <a:avLst/>
          </a:prstGeom>
        </p:spPr>
      </p:pic>
      <p:pic>
        <p:nvPicPr>
          <p:cNvPr id="7" name="Imagen 6">
            <a:extLst>
              <a:ext uri="{FF2B5EF4-FFF2-40B4-BE49-F238E27FC236}">
                <a16:creationId xmlns:a16="http://schemas.microsoft.com/office/drawing/2014/main" id="{106CAD0F-AE33-AB27-1405-A7E3827A3EBE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4610" r="1" b="11924"/>
          <a:stretch>
            <a:fillRect/>
          </a:stretch>
        </p:blipFill>
        <p:spPr>
          <a:xfrm>
            <a:off x="9580879" y="5383025"/>
            <a:ext cx="2175003" cy="1238959"/>
          </a:xfrm>
          <a:prstGeom prst="rect">
            <a:avLst/>
          </a:prstGeom>
          <a:noFill/>
          <a:ln>
            <a:noFill/>
          </a:ln>
          <a:effectLst>
            <a:softEdge rad="112500"/>
          </a:effectLst>
        </p:spPr>
      </p:pic>
      <p:sp>
        <p:nvSpPr>
          <p:cNvPr id="2" name="CuadroTexto 1">
            <a:extLst>
              <a:ext uri="{FF2B5EF4-FFF2-40B4-BE49-F238E27FC236}">
                <a16:creationId xmlns:a16="http://schemas.microsoft.com/office/drawing/2014/main" id="{4DFF570B-64AB-AE9B-3B9A-054AB984180F}"/>
              </a:ext>
            </a:extLst>
          </p:cNvPr>
          <p:cNvSpPr txBox="1"/>
          <p:nvPr/>
        </p:nvSpPr>
        <p:spPr>
          <a:xfrm>
            <a:off x="284479" y="248920"/>
            <a:ext cx="9022081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C" sz="2800" b="1" i="0" dirty="0">
                <a:solidFill>
                  <a:srgbClr val="1E3A8A"/>
                </a:solidFill>
                <a:effectLst/>
                <a:latin typeface="Poppins" panose="020B0502040204020203" pitchFamily="2" charset="0"/>
              </a:rPr>
              <a:t>Gestión de Emergencias y Respuesta Invernal</a:t>
            </a:r>
          </a:p>
          <a:p>
            <a:endParaRPr lang="es-EC" dirty="0"/>
          </a:p>
        </p:txBody>
      </p:sp>
      <p:pic>
        <p:nvPicPr>
          <p:cNvPr id="9" name="Imagen 8">
            <a:extLst>
              <a:ext uri="{FF2B5EF4-FFF2-40B4-BE49-F238E27FC236}">
                <a16:creationId xmlns:a16="http://schemas.microsoft.com/office/drawing/2014/main" id="{C85D9862-ED34-AC0B-A74F-781867D9917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1401" y="889989"/>
            <a:ext cx="3967545" cy="529006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11" name="Imagen 10">
            <a:extLst>
              <a:ext uri="{FF2B5EF4-FFF2-40B4-BE49-F238E27FC236}">
                <a16:creationId xmlns:a16="http://schemas.microsoft.com/office/drawing/2014/main" id="{78C6751C-0E19-F0CE-6E19-F2118BD048D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60059" y="1111022"/>
            <a:ext cx="5577840" cy="418338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12" name="CuadroTexto 11">
            <a:extLst>
              <a:ext uri="{FF2B5EF4-FFF2-40B4-BE49-F238E27FC236}">
                <a16:creationId xmlns:a16="http://schemas.microsoft.com/office/drawing/2014/main" id="{6F06B327-7E40-B9CC-9DA5-3C2176BC8C91}"/>
              </a:ext>
            </a:extLst>
          </p:cNvPr>
          <p:cNvSpPr txBox="1"/>
          <p:nvPr/>
        </p:nvSpPr>
        <p:spPr>
          <a:xfrm>
            <a:off x="5090540" y="5560272"/>
            <a:ext cx="48260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C" sz="2000" b="1" i="0" dirty="0">
                <a:solidFill>
                  <a:srgbClr val="475569"/>
                </a:solidFill>
                <a:effectLst/>
                <a:latin typeface="Lato" panose="020F0502020204030204" pitchFamily="34" charset="0"/>
              </a:rPr>
              <a:t>Activación Oportuna del COE Cantonal en Subrogación de Alcaldía</a:t>
            </a:r>
            <a:endParaRPr lang="es-EC" sz="2000" b="1" dirty="0"/>
          </a:p>
        </p:txBody>
      </p:sp>
    </p:spTree>
    <p:extLst>
      <p:ext uri="{BB962C8B-B14F-4D97-AF65-F5344CB8AC3E}">
        <p14:creationId xmlns:p14="http://schemas.microsoft.com/office/powerpoint/2010/main" val="265542408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61196E8-A7E7-5C66-F5AD-0B348E3C00E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n 5">
            <a:extLst>
              <a:ext uri="{FF2B5EF4-FFF2-40B4-BE49-F238E27FC236}">
                <a16:creationId xmlns:a16="http://schemas.microsoft.com/office/drawing/2014/main" id="{01EDC63A-B1CD-80F3-08FC-6055947ACAC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513" r="10256" b="-1"/>
          <a:stretch/>
        </p:blipFill>
        <p:spPr>
          <a:xfrm>
            <a:off x="10200641" y="0"/>
            <a:ext cx="1991360" cy="2084779"/>
          </a:xfrm>
          <a:prstGeom prst="rect">
            <a:avLst/>
          </a:prstGeom>
        </p:spPr>
      </p:pic>
      <p:pic>
        <p:nvPicPr>
          <p:cNvPr id="7" name="Imagen 6">
            <a:extLst>
              <a:ext uri="{FF2B5EF4-FFF2-40B4-BE49-F238E27FC236}">
                <a16:creationId xmlns:a16="http://schemas.microsoft.com/office/drawing/2014/main" id="{EF5BBEB5-A6D8-CA67-EB9A-C6AD41F16D9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4610" r="1" b="11924"/>
          <a:stretch>
            <a:fillRect/>
          </a:stretch>
        </p:blipFill>
        <p:spPr>
          <a:xfrm>
            <a:off x="9580879" y="5383025"/>
            <a:ext cx="2175003" cy="1238959"/>
          </a:xfrm>
          <a:prstGeom prst="rect">
            <a:avLst/>
          </a:prstGeom>
          <a:noFill/>
          <a:ln>
            <a:noFill/>
          </a:ln>
          <a:effectLst>
            <a:softEdge rad="112500"/>
          </a:effectLst>
        </p:spPr>
      </p:pic>
      <p:sp>
        <p:nvSpPr>
          <p:cNvPr id="3" name="AutoShape 2">
            <a:extLst>
              <a:ext uri="{FF2B5EF4-FFF2-40B4-BE49-F238E27FC236}">
                <a16:creationId xmlns:a16="http://schemas.microsoft.com/office/drawing/2014/main" id="{FB175D11-A39F-DE7A-01F9-692197D9338F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s-EC"/>
          </a:p>
        </p:txBody>
      </p:sp>
      <p:pic>
        <p:nvPicPr>
          <p:cNvPr id="4" name="Imagen 3">
            <a:extLst>
              <a:ext uri="{FF2B5EF4-FFF2-40B4-BE49-F238E27FC236}">
                <a16:creationId xmlns:a16="http://schemas.microsoft.com/office/drawing/2014/main" id="{DFAEF07A-BFDB-9D29-394F-0DEFF78A618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71904" y="996669"/>
            <a:ext cx="4094455" cy="4621811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8" name="Imagen 7">
            <a:extLst>
              <a:ext uri="{FF2B5EF4-FFF2-40B4-BE49-F238E27FC236}">
                <a16:creationId xmlns:a16="http://schemas.microsoft.com/office/drawing/2014/main" id="{F8CEF90B-09CF-225F-EACA-BB2953E04E7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6001" y="996669"/>
            <a:ext cx="3987800" cy="4523179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5" name="CuadroTexto 4">
            <a:extLst>
              <a:ext uri="{FF2B5EF4-FFF2-40B4-BE49-F238E27FC236}">
                <a16:creationId xmlns:a16="http://schemas.microsoft.com/office/drawing/2014/main" id="{0A5AA5E4-DE1A-131B-CD65-C8B298938942}"/>
              </a:ext>
            </a:extLst>
          </p:cNvPr>
          <p:cNvSpPr txBox="1"/>
          <p:nvPr/>
        </p:nvSpPr>
        <p:spPr>
          <a:xfrm>
            <a:off x="863598" y="236016"/>
            <a:ext cx="9022081" cy="10951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>
              <a:spcAft>
                <a:spcPts val="2250"/>
              </a:spcAft>
            </a:pPr>
            <a:r>
              <a:rPr lang="es-EC" sz="2800" b="1" i="0" dirty="0">
                <a:solidFill>
                  <a:srgbClr val="1E3A8A"/>
                </a:solidFill>
                <a:effectLst/>
                <a:latin typeface="Poppins" panose="00000500000000000000" pitchFamily="2" charset="0"/>
              </a:rPr>
              <a:t>Resultados de la Respuesta en Territorio</a:t>
            </a:r>
          </a:p>
          <a:p>
            <a:endParaRPr lang="es-EC" dirty="0"/>
          </a:p>
        </p:txBody>
      </p:sp>
    </p:spTree>
    <p:extLst>
      <p:ext uri="{BB962C8B-B14F-4D97-AF65-F5344CB8AC3E}">
        <p14:creationId xmlns:p14="http://schemas.microsoft.com/office/powerpoint/2010/main" val="240805910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45E2533-518D-FE53-40D4-07E3DCF9B5E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n 5">
            <a:extLst>
              <a:ext uri="{FF2B5EF4-FFF2-40B4-BE49-F238E27FC236}">
                <a16:creationId xmlns:a16="http://schemas.microsoft.com/office/drawing/2014/main" id="{B8375A18-55C9-C051-7580-27DFD74D809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513" r="10256" b="-1"/>
          <a:stretch/>
        </p:blipFill>
        <p:spPr>
          <a:xfrm>
            <a:off x="10200641" y="0"/>
            <a:ext cx="1991360" cy="2084779"/>
          </a:xfrm>
          <a:prstGeom prst="rect">
            <a:avLst/>
          </a:prstGeom>
        </p:spPr>
      </p:pic>
      <p:pic>
        <p:nvPicPr>
          <p:cNvPr id="7" name="Imagen 6">
            <a:extLst>
              <a:ext uri="{FF2B5EF4-FFF2-40B4-BE49-F238E27FC236}">
                <a16:creationId xmlns:a16="http://schemas.microsoft.com/office/drawing/2014/main" id="{329345A3-B354-B244-E5C0-9D9DA451F65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4610" r="1" b="11924"/>
          <a:stretch>
            <a:fillRect/>
          </a:stretch>
        </p:blipFill>
        <p:spPr>
          <a:xfrm>
            <a:off x="9580879" y="5383025"/>
            <a:ext cx="2175003" cy="1238959"/>
          </a:xfrm>
          <a:prstGeom prst="rect">
            <a:avLst/>
          </a:prstGeom>
          <a:noFill/>
          <a:ln>
            <a:noFill/>
          </a:ln>
          <a:effectLst>
            <a:softEdge rad="112500"/>
          </a:effectLst>
        </p:spPr>
      </p:pic>
      <p:sp>
        <p:nvSpPr>
          <p:cNvPr id="2" name="CuadroTexto 1">
            <a:extLst>
              <a:ext uri="{FF2B5EF4-FFF2-40B4-BE49-F238E27FC236}">
                <a16:creationId xmlns:a16="http://schemas.microsoft.com/office/drawing/2014/main" id="{045C9E04-3B85-B05B-370E-A2C92AA8DB51}"/>
              </a:ext>
            </a:extLst>
          </p:cNvPr>
          <p:cNvSpPr txBox="1"/>
          <p:nvPr/>
        </p:nvSpPr>
        <p:spPr>
          <a:xfrm>
            <a:off x="284479" y="248920"/>
            <a:ext cx="9022081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C" sz="2800" b="1" i="0" dirty="0">
                <a:solidFill>
                  <a:srgbClr val="1E3A8A"/>
                </a:solidFill>
                <a:effectLst/>
                <a:latin typeface="Poppins" panose="020B0502040204020203" pitchFamily="2" charset="0"/>
              </a:rPr>
              <a:t>Gestión de Emergencias y Respuesta Invernal</a:t>
            </a:r>
          </a:p>
          <a:p>
            <a:endParaRPr lang="es-EC" dirty="0"/>
          </a:p>
        </p:txBody>
      </p:sp>
      <p:sp>
        <p:nvSpPr>
          <p:cNvPr id="3" name="AutoShape 2">
            <a:extLst>
              <a:ext uri="{FF2B5EF4-FFF2-40B4-BE49-F238E27FC236}">
                <a16:creationId xmlns:a16="http://schemas.microsoft.com/office/drawing/2014/main" id="{6ECA6FED-12DA-925E-CDB2-7E382A8CDFB2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s-EC"/>
          </a:p>
        </p:txBody>
      </p:sp>
      <p:pic>
        <p:nvPicPr>
          <p:cNvPr id="4" name="Imagen 3">
            <a:extLst>
              <a:ext uri="{FF2B5EF4-FFF2-40B4-BE49-F238E27FC236}">
                <a16:creationId xmlns:a16="http://schemas.microsoft.com/office/drawing/2014/main" id="{C0691D68-BF53-0270-BACE-511A5B74711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506151" y="1320454"/>
            <a:ext cx="2877369" cy="311813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8" name="Imagen 7">
            <a:extLst>
              <a:ext uri="{FF2B5EF4-FFF2-40B4-BE49-F238E27FC236}">
                <a16:creationId xmlns:a16="http://schemas.microsoft.com/office/drawing/2014/main" id="{374C8AB1-04DC-164E-92B1-E49FA8E954E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26487" y="1390509"/>
            <a:ext cx="2668476" cy="3126171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10" name="CuadroTexto 9">
            <a:extLst>
              <a:ext uri="{FF2B5EF4-FFF2-40B4-BE49-F238E27FC236}">
                <a16:creationId xmlns:a16="http://schemas.microsoft.com/office/drawing/2014/main" id="{4AEC25F6-CAFA-8D95-D959-99D4BF9F22DC}"/>
              </a:ext>
            </a:extLst>
          </p:cNvPr>
          <p:cNvSpPr txBox="1"/>
          <p:nvPr/>
        </p:nvSpPr>
        <p:spPr>
          <a:xfrm>
            <a:off x="605596" y="4829660"/>
            <a:ext cx="977792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spcAft>
                <a:spcPts val="900"/>
              </a:spcAft>
            </a:pPr>
            <a:r>
              <a:rPr lang="es-EC" sz="2000" b="1" dirty="0">
                <a:solidFill>
                  <a:srgbClr val="334155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Intervención oportuna y coordinada mediante el despliegue de maquinaria para la limpieza de derrumbes y </a:t>
            </a:r>
            <a:r>
              <a:rPr lang="es-EC" sz="2000" b="1" i="0" dirty="0">
                <a:solidFill>
                  <a:srgbClr val="334155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deslizamientos provocados por la temporada invernal.</a:t>
            </a:r>
            <a:endParaRPr lang="es-EC" dirty="0"/>
          </a:p>
        </p:txBody>
      </p:sp>
      <p:pic>
        <p:nvPicPr>
          <p:cNvPr id="9" name="Imagen 8">
            <a:extLst>
              <a:ext uri="{FF2B5EF4-FFF2-40B4-BE49-F238E27FC236}">
                <a16:creationId xmlns:a16="http://schemas.microsoft.com/office/drawing/2014/main" id="{86D7E2CB-7329-126A-1E19-7CFCEA7D58FF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t="24822" b="-324"/>
          <a:stretch/>
        </p:blipFill>
        <p:spPr>
          <a:xfrm>
            <a:off x="735543" y="1130368"/>
            <a:ext cx="3086100" cy="3646451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419591222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1067726-8F35-9400-84BF-CD48A08B5E9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n 5">
            <a:extLst>
              <a:ext uri="{FF2B5EF4-FFF2-40B4-BE49-F238E27FC236}">
                <a16:creationId xmlns:a16="http://schemas.microsoft.com/office/drawing/2014/main" id="{1B1E6533-B768-B6FA-F83D-37ABC4C3D0A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513" r="10256" b="-1"/>
          <a:stretch/>
        </p:blipFill>
        <p:spPr>
          <a:xfrm>
            <a:off x="10200641" y="0"/>
            <a:ext cx="1991360" cy="2084779"/>
          </a:xfrm>
          <a:prstGeom prst="rect">
            <a:avLst/>
          </a:prstGeom>
        </p:spPr>
      </p:pic>
      <p:pic>
        <p:nvPicPr>
          <p:cNvPr id="7" name="Imagen 6">
            <a:extLst>
              <a:ext uri="{FF2B5EF4-FFF2-40B4-BE49-F238E27FC236}">
                <a16:creationId xmlns:a16="http://schemas.microsoft.com/office/drawing/2014/main" id="{8553D376-35BA-9355-8BFF-056BF88A49E2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4610" r="1" b="11924"/>
          <a:stretch>
            <a:fillRect/>
          </a:stretch>
        </p:blipFill>
        <p:spPr>
          <a:xfrm>
            <a:off x="9580879" y="5383025"/>
            <a:ext cx="2175003" cy="1238959"/>
          </a:xfrm>
          <a:prstGeom prst="rect">
            <a:avLst/>
          </a:prstGeom>
          <a:noFill/>
          <a:ln>
            <a:noFill/>
          </a:ln>
          <a:effectLst>
            <a:softEdge rad="112500"/>
          </a:effectLst>
        </p:spPr>
      </p:pic>
      <p:sp>
        <p:nvSpPr>
          <p:cNvPr id="3" name="AutoShape 2">
            <a:extLst>
              <a:ext uri="{FF2B5EF4-FFF2-40B4-BE49-F238E27FC236}">
                <a16:creationId xmlns:a16="http://schemas.microsoft.com/office/drawing/2014/main" id="{9AFBE08B-DFEF-40F6-6810-442D64AEBED3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s-EC"/>
          </a:p>
        </p:txBody>
      </p:sp>
      <p:pic>
        <p:nvPicPr>
          <p:cNvPr id="16" name="Imagen 15">
            <a:extLst>
              <a:ext uri="{FF2B5EF4-FFF2-40B4-BE49-F238E27FC236}">
                <a16:creationId xmlns:a16="http://schemas.microsoft.com/office/drawing/2014/main" id="{95288505-A7F3-CF20-C776-C790EBE2554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7064" y="1649730"/>
            <a:ext cx="5126536" cy="355854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18" name="Imagen 17">
            <a:extLst>
              <a:ext uri="{FF2B5EF4-FFF2-40B4-BE49-F238E27FC236}">
                <a16:creationId xmlns:a16="http://schemas.microsoft.com/office/drawing/2014/main" id="{83AF6CB6-2D08-9F84-7314-06B29E61C4F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48400" y="1680210"/>
            <a:ext cx="5187496" cy="355854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20" name="AutoShape 10">
            <a:extLst>
              <a:ext uri="{FF2B5EF4-FFF2-40B4-BE49-F238E27FC236}">
                <a16:creationId xmlns:a16="http://schemas.microsoft.com/office/drawing/2014/main" id="{F0B4D79D-ACFF-1E03-EAFE-F53861A832A2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836104" y="35814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s-EC">
              <a:solidFill>
                <a:schemeClr val="bg1"/>
              </a:solidFill>
            </a:endParaRPr>
          </a:p>
        </p:txBody>
      </p:sp>
      <p:sp>
        <p:nvSpPr>
          <p:cNvPr id="22" name="CuadroTexto 21">
            <a:extLst>
              <a:ext uri="{FF2B5EF4-FFF2-40B4-BE49-F238E27FC236}">
                <a16:creationId xmlns:a16="http://schemas.microsoft.com/office/drawing/2014/main" id="{68ADE526-7CEE-1E44-43BB-6C65C9DBAE3A}"/>
              </a:ext>
            </a:extLst>
          </p:cNvPr>
          <p:cNvSpPr txBox="1"/>
          <p:nvPr/>
        </p:nvSpPr>
        <p:spPr>
          <a:xfrm>
            <a:off x="1269998" y="5513070"/>
            <a:ext cx="8036561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s-EC" sz="2000" b="1" dirty="0">
                <a:solidFill>
                  <a:schemeClr val="bg1"/>
                </a:solidFill>
              </a:rPr>
              <a:t>Visitas técnicas y acompañamiento comunitario en las zonas afectadas para dar respuestas inmediatas.</a:t>
            </a:r>
          </a:p>
        </p:txBody>
      </p:sp>
      <p:sp>
        <p:nvSpPr>
          <p:cNvPr id="23" name="CuadroTexto 22">
            <a:extLst>
              <a:ext uri="{FF2B5EF4-FFF2-40B4-BE49-F238E27FC236}">
                <a16:creationId xmlns:a16="http://schemas.microsoft.com/office/drawing/2014/main" id="{DCA2D6D9-F4D1-ECC7-0B18-7D9CB26838FE}"/>
              </a:ext>
            </a:extLst>
          </p:cNvPr>
          <p:cNvSpPr txBox="1"/>
          <p:nvPr/>
        </p:nvSpPr>
        <p:spPr>
          <a:xfrm>
            <a:off x="650239" y="236016"/>
            <a:ext cx="9022081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C" sz="2800" b="1" i="0" dirty="0">
                <a:solidFill>
                  <a:srgbClr val="1E3A8A"/>
                </a:solidFill>
                <a:effectLst/>
                <a:latin typeface="Poppins" panose="020B0502040204020203" pitchFamily="2" charset="0"/>
              </a:rPr>
              <a:t>Gestión de Emergencias y Respuesta Invernal</a:t>
            </a:r>
          </a:p>
          <a:p>
            <a:endParaRPr lang="es-EC" dirty="0"/>
          </a:p>
        </p:txBody>
      </p:sp>
    </p:spTree>
    <p:extLst>
      <p:ext uri="{BB962C8B-B14F-4D97-AF65-F5344CB8AC3E}">
        <p14:creationId xmlns:p14="http://schemas.microsoft.com/office/powerpoint/2010/main" val="136191876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D878CFA-2882-8148-923B-5F093369D40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n 5">
            <a:extLst>
              <a:ext uri="{FF2B5EF4-FFF2-40B4-BE49-F238E27FC236}">
                <a16:creationId xmlns:a16="http://schemas.microsoft.com/office/drawing/2014/main" id="{77A54B43-6A2D-D6D9-F2E0-028302CE5AB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513" r="10256" b="-1"/>
          <a:stretch/>
        </p:blipFill>
        <p:spPr>
          <a:xfrm>
            <a:off x="10200641" y="0"/>
            <a:ext cx="1991360" cy="2084779"/>
          </a:xfrm>
          <a:prstGeom prst="rect">
            <a:avLst/>
          </a:prstGeom>
        </p:spPr>
      </p:pic>
      <p:pic>
        <p:nvPicPr>
          <p:cNvPr id="7" name="Imagen 6">
            <a:extLst>
              <a:ext uri="{FF2B5EF4-FFF2-40B4-BE49-F238E27FC236}">
                <a16:creationId xmlns:a16="http://schemas.microsoft.com/office/drawing/2014/main" id="{F5390368-56D2-67BA-4E98-CF8E7C8DA836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4610" r="1" b="11924"/>
          <a:stretch>
            <a:fillRect/>
          </a:stretch>
        </p:blipFill>
        <p:spPr>
          <a:xfrm>
            <a:off x="9083039" y="4938924"/>
            <a:ext cx="2906278" cy="1655519"/>
          </a:xfrm>
          <a:prstGeom prst="rect">
            <a:avLst/>
          </a:prstGeom>
          <a:noFill/>
          <a:ln>
            <a:noFill/>
          </a:ln>
          <a:effectLst>
            <a:softEdge rad="112500"/>
          </a:effectLst>
        </p:spPr>
      </p:pic>
      <p:sp>
        <p:nvSpPr>
          <p:cNvPr id="3" name="AutoShape 2">
            <a:extLst>
              <a:ext uri="{FF2B5EF4-FFF2-40B4-BE49-F238E27FC236}">
                <a16:creationId xmlns:a16="http://schemas.microsoft.com/office/drawing/2014/main" id="{F9AB8DC3-4C31-3BFA-B3CD-03DFB2847A64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s-EC"/>
          </a:p>
        </p:txBody>
      </p:sp>
      <p:sp>
        <p:nvSpPr>
          <p:cNvPr id="20" name="AutoShape 10">
            <a:extLst>
              <a:ext uri="{FF2B5EF4-FFF2-40B4-BE49-F238E27FC236}">
                <a16:creationId xmlns:a16="http://schemas.microsoft.com/office/drawing/2014/main" id="{7AA2151E-8A57-ADDA-E15B-72EFC7965F2A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836104" y="35814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s-EC">
              <a:solidFill>
                <a:schemeClr val="bg1"/>
              </a:solidFill>
            </a:endParaRPr>
          </a:p>
        </p:txBody>
      </p:sp>
      <p:sp>
        <p:nvSpPr>
          <p:cNvPr id="23" name="CuadroTexto 22">
            <a:extLst>
              <a:ext uri="{FF2B5EF4-FFF2-40B4-BE49-F238E27FC236}">
                <a16:creationId xmlns:a16="http://schemas.microsoft.com/office/drawing/2014/main" id="{385EC45A-F006-F2C7-02F9-AE972A1E0958}"/>
              </a:ext>
            </a:extLst>
          </p:cNvPr>
          <p:cNvSpPr txBox="1"/>
          <p:nvPr/>
        </p:nvSpPr>
        <p:spPr>
          <a:xfrm>
            <a:off x="650239" y="236016"/>
            <a:ext cx="9022081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C" sz="2800" b="1" i="0" dirty="0">
                <a:solidFill>
                  <a:srgbClr val="1E3A8A"/>
                </a:solidFill>
                <a:effectLst/>
                <a:latin typeface="Poppins" panose="020B0502040204020203" pitchFamily="2" charset="0"/>
              </a:rPr>
              <a:t>Gestión de Emergencias y Respuesta Invernal</a:t>
            </a:r>
          </a:p>
          <a:p>
            <a:endParaRPr lang="es-EC" dirty="0"/>
          </a:p>
        </p:txBody>
      </p:sp>
      <p:pic>
        <p:nvPicPr>
          <p:cNvPr id="4" name="Imagen 3">
            <a:extLst>
              <a:ext uri="{FF2B5EF4-FFF2-40B4-BE49-F238E27FC236}">
                <a16:creationId xmlns:a16="http://schemas.microsoft.com/office/drawing/2014/main" id="{82F19DA9-9A4D-C106-ABAB-5786969E7DD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19164" y="1206166"/>
            <a:ext cx="6333956" cy="4750467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7787546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DD3928A-74E5-0AA7-F341-23D84774930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n 5">
            <a:extLst>
              <a:ext uri="{FF2B5EF4-FFF2-40B4-BE49-F238E27FC236}">
                <a16:creationId xmlns:a16="http://schemas.microsoft.com/office/drawing/2014/main" id="{3F44F972-FAA0-F42E-C752-8BE0EC9D095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513" r="10256" b="-1"/>
          <a:stretch/>
        </p:blipFill>
        <p:spPr>
          <a:xfrm>
            <a:off x="10200641" y="0"/>
            <a:ext cx="1991360" cy="2084779"/>
          </a:xfrm>
          <a:prstGeom prst="rect">
            <a:avLst/>
          </a:prstGeom>
        </p:spPr>
      </p:pic>
      <p:pic>
        <p:nvPicPr>
          <p:cNvPr id="7" name="Imagen 6">
            <a:extLst>
              <a:ext uri="{FF2B5EF4-FFF2-40B4-BE49-F238E27FC236}">
                <a16:creationId xmlns:a16="http://schemas.microsoft.com/office/drawing/2014/main" id="{E94433D5-1872-DB18-2C85-4EB61E6B761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4610" r="1" b="11924"/>
          <a:stretch>
            <a:fillRect/>
          </a:stretch>
        </p:blipFill>
        <p:spPr>
          <a:xfrm>
            <a:off x="9580879" y="5383025"/>
            <a:ext cx="2175003" cy="1238959"/>
          </a:xfrm>
          <a:prstGeom prst="rect">
            <a:avLst/>
          </a:prstGeom>
          <a:noFill/>
          <a:ln>
            <a:noFill/>
          </a:ln>
          <a:effectLst>
            <a:softEdge rad="112500"/>
          </a:effectLst>
        </p:spPr>
      </p:pic>
      <p:sp>
        <p:nvSpPr>
          <p:cNvPr id="3" name="AutoShape 2">
            <a:extLst>
              <a:ext uri="{FF2B5EF4-FFF2-40B4-BE49-F238E27FC236}">
                <a16:creationId xmlns:a16="http://schemas.microsoft.com/office/drawing/2014/main" id="{3A4340D9-2DC5-7714-B222-7908FBCA4A13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s-EC"/>
          </a:p>
        </p:txBody>
      </p:sp>
      <p:sp>
        <p:nvSpPr>
          <p:cNvPr id="20" name="AutoShape 10">
            <a:extLst>
              <a:ext uri="{FF2B5EF4-FFF2-40B4-BE49-F238E27FC236}">
                <a16:creationId xmlns:a16="http://schemas.microsoft.com/office/drawing/2014/main" id="{20CE1E3B-1497-820B-0F74-84D5AC12E28B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836104" y="35814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s-EC">
              <a:solidFill>
                <a:schemeClr val="bg1"/>
              </a:solidFill>
            </a:endParaRPr>
          </a:p>
        </p:txBody>
      </p:sp>
      <p:sp>
        <p:nvSpPr>
          <p:cNvPr id="23" name="CuadroTexto 22">
            <a:extLst>
              <a:ext uri="{FF2B5EF4-FFF2-40B4-BE49-F238E27FC236}">
                <a16:creationId xmlns:a16="http://schemas.microsoft.com/office/drawing/2014/main" id="{776BD841-D07C-72E8-7297-8471B2CB3AA7}"/>
              </a:ext>
            </a:extLst>
          </p:cNvPr>
          <p:cNvSpPr txBox="1"/>
          <p:nvPr/>
        </p:nvSpPr>
        <p:spPr>
          <a:xfrm>
            <a:off x="650239" y="236016"/>
            <a:ext cx="9022081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C" sz="2800" b="1" i="0" dirty="0">
                <a:solidFill>
                  <a:srgbClr val="1E3A8A"/>
                </a:solidFill>
                <a:effectLst/>
                <a:latin typeface="Poppins" panose="020B0502040204020203" pitchFamily="2" charset="0"/>
              </a:rPr>
              <a:t>Gestión de Emergencias y Respuesta Invernal</a:t>
            </a:r>
          </a:p>
          <a:p>
            <a:endParaRPr lang="es-EC" dirty="0"/>
          </a:p>
        </p:txBody>
      </p:sp>
      <p:pic>
        <p:nvPicPr>
          <p:cNvPr id="10" name="Imagen 9">
            <a:extLst>
              <a:ext uri="{FF2B5EF4-FFF2-40B4-BE49-F238E27FC236}">
                <a16:creationId xmlns:a16="http://schemas.microsoft.com/office/drawing/2014/main" id="{52216A82-22D8-3A31-AFC5-8C2896830E1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14800" y="1364545"/>
            <a:ext cx="3190240" cy="4128909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2" name="Imagen 1">
            <a:extLst>
              <a:ext uri="{FF2B5EF4-FFF2-40B4-BE49-F238E27FC236}">
                <a16:creationId xmlns:a16="http://schemas.microsoft.com/office/drawing/2014/main" id="{75DFCE73-8839-B917-917C-31CA0D05C25B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r="21245"/>
          <a:stretch/>
        </p:blipFill>
        <p:spPr>
          <a:xfrm>
            <a:off x="237712" y="2084779"/>
            <a:ext cx="3527347" cy="2833798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4" name="Imagen 3" descr="Imagen que contiene exterior, pasto, calle, pequeño&#10;&#10;El contenido generado por IA puede ser incorrecto.">
            <a:extLst>
              <a:ext uri="{FF2B5EF4-FFF2-40B4-BE49-F238E27FC236}">
                <a16:creationId xmlns:a16="http://schemas.microsoft.com/office/drawing/2014/main" id="{F192A60E-8562-D1F8-4DB3-A681B21C69C4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50464" y="2460639"/>
            <a:ext cx="4303824" cy="1936721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56934904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C7FBB74-2D92-A5EC-12CD-2C03FF38FBC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n 5">
            <a:extLst>
              <a:ext uri="{FF2B5EF4-FFF2-40B4-BE49-F238E27FC236}">
                <a16:creationId xmlns:a16="http://schemas.microsoft.com/office/drawing/2014/main" id="{E08A085E-70D0-594D-9A2D-572783D11B2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513" r="10256" b="-1"/>
          <a:stretch/>
        </p:blipFill>
        <p:spPr>
          <a:xfrm>
            <a:off x="10200641" y="0"/>
            <a:ext cx="1991360" cy="2084779"/>
          </a:xfrm>
          <a:prstGeom prst="rect">
            <a:avLst/>
          </a:prstGeom>
        </p:spPr>
      </p:pic>
      <p:pic>
        <p:nvPicPr>
          <p:cNvPr id="7" name="Imagen 6">
            <a:extLst>
              <a:ext uri="{FF2B5EF4-FFF2-40B4-BE49-F238E27FC236}">
                <a16:creationId xmlns:a16="http://schemas.microsoft.com/office/drawing/2014/main" id="{DDEE6432-67A8-C803-3A26-D30697B24744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4610" r="1" b="11924"/>
          <a:stretch>
            <a:fillRect/>
          </a:stretch>
        </p:blipFill>
        <p:spPr>
          <a:xfrm>
            <a:off x="9580879" y="5383025"/>
            <a:ext cx="2175003" cy="1238959"/>
          </a:xfrm>
          <a:prstGeom prst="rect">
            <a:avLst/>
          </a:prstGeom>
          <a:noFill/>
          <a:ln>
            <a:noFill/>
          </a:ln>
          <a:effectLst>
            <a:softEdge rad="112500"/>
          </a:effectLst>
        </p:spPr>
      </p:pic>
      <p:sp>
        <p:nvSpPr>
          <p:cNvPr id="3" name="AutoShape 2">
            <a:extLst>
              <a:ext uri="{FF2B5EF4-FFF2-40B4-BE49-F238E27FC236}">
                <a16:creationId xmlns:a16="http://schemas.microsoft.com/office/drawing/2014/main" id="{71380527-9396-2CF0-2F46-6CE36233FD28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s-EC"/>
          </a:p>
        </p:txBody>
      </p:sp>
      <p:sp>
        <p:nvSpPr>
          <p:cNvPr id="20" name="AutoShape 10">
            <a:extLst>
              <a:ext uri="{FF2B5EF4-FFF2-40B4-BE49-F238E27FC236}">
                <a16:creationId xmlns:a16="http://schemas.microsoft.com/office/drawing/2014/main" id="{1D3B6958-FCA4-BCE3-A27D-491A9A07734D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836104" y="35814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s-EC">
              <a:solidFill>
                <a:schemeClr val="bg1"/>
              </a:solidFill>
            </a:endParaRPr>
          </a:p>
        </p:txBody>
      </p:sp>
      <p:sp>
        <p:nvSpPr>
          <p:cNvPr id="23" name="CuadroTexto 22">
            <a:extLst>
              <a:ext uri="{FF2B5EF4-FFF2-40B4-BE49-F238E27FC236}">
                <a16:creationId xmlns:a16="http://schemas.microsoft.com/office/drawing/2014/main" id="{6280894D-BC9A-9ED8-D604-DF7B4EC8B2AD}"/>
              </a:ext>
            </a:extLst>
          </p:cNvPr>
          <p:cNvSpPr txBox="1"/>
          <p:nvPr/>
        </p:nvSpPr>
        <p:spPr>
          <a:xfrm>
            <a:off x="650239" y="236016"/>
            <a:ext cx="9022081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C" sz="2800" b="1" i="0" dirty="0">
                <a:solidFill>
                  <a:srgbClr val="1E3A8A"/>
                </a:solidFill>
                <a:effectLst/>
                <a:latin typeface="Poppins" panose="020B0502040204020203" pitchFamily="2" charset="0"/>
              </a:rPr>
              <a:t>Gestión de Emergencias y Respuesta Invernal</a:t>
            </a:r>
          </a:p>
          <a:p>
            <a:endParaRPr lang="es-EC" dirty="0"/>
          </a:p>
        </p:txBody>
      </p:sp>
      <p:pic>
        <p:nvPicPr>
          <p:cNvPr id="8" name="Imagen 7">
            <a:extLst>
              <a:ext uri="{FF2B5EF4-FFF2-40B4-BE49-F238E27FC236}">
                <a16:creationId xmlns:a16="http://schemas.microsoft.com/office/drawing/2014/main" id="{F1CFAE8F-6739-8E7E-C021-443D1EA0757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43389" y="2196819"/>
            <a:ext cx="3692215" cy="2769161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11" name="Imagen 10" descr="Imagen que contiene exterior, pasto, sucio, pequeño&#10;&#10;El contenido generado por IA puede ser incorrecto.">
            <a:extLst>
              <a:ext uri="{FF2B5EF4-FFF2-40B4-BE49-F238E27FC236}">
                <a16:creationId xmlns:a16="http://schemas.microsoft.com/office/drawing/2014/main" id="{4E433992-DB2E-CC7B-6600-FB4353B3913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6118" y="1162111"/>
            <a:ext cx="3664585" cy="4886113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13" name="Imagen 12" descr="Una banca de piedra&#10;&#10;El contenido generado por IA puede ser incorrecto.">
            <a:extLst>
              <a:ext uri="{FF2B5EF4-FFF2-40B4-BE49-F238E27FC236}">
                <a16:creationId xmlns:a16="http://schemas.microsoft.com/office/drawing/2014/main" id="{E0211546-F951-B968-2254-2B7E82B8D4E2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41371" y="1578427"/>
            <a:ext cx="3004458" cy="4005944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1345997972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EFF25B6-CCA3-DFD1-B258-674A0291313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n 5">
            <a:extLst>
              <a:ext uri="{FF2B5EF4-FFF2-40B4-BE49-F238E27FC236}">
                <a16:creationId xmlns:a16="http://schemas.microsoft.com/office/drawing/2014/main" id="{6F0F57B6-8066-EF1C-F804-DA258B78A72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513" r="10256" b="-1"/>
          <a:stretch/>
        </p:blipFill>
        <p:spPr>
          <a:xfrm>
            <a:off x="10200641" y="0"/>
            <a:ext cx="1991360" cy="2084779"/>
          </a:xfrm>
          <a:prstGeom prst="rect">
            <a:avLst/>
          </a:prstGeom>
        </p:spPr>
      </p:pic>
      <p:pic>
        <p:nvPicPr>
          <p:cNvPr id="7" name="Imagen 6">
            <a:extLst>
              <a:ext uri="{FF2B5EF4-FFF2-40B4-BE49-F238E27FC236}">
                <a16:creationId xmlns:a16="http://schemas.microsoft.com/office/drawing/2014/main" id="{412C0804-0829-2D97-87FF-1D093FAC3D91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4610" r="1" b="11924"/>
          <a:stretch>
            <a:fillRect/>
          </a:stretch>
        </p:blipFill>
        <p:spPr>
          <a:xfrm>
            <a:off x="9580879" y="5383025"/>
            <a:ext cx="2175003" cy="1238959"/>
          </a:xfrm>
          <a:prstGeom prst="rect">
            <a:avLst/>
          </a:prstGeom>
          <a:noFill/>
          <a:ln>
            <a:noFill/>
          </a:ln>
          <a:effectLst>
            <a:softEdge rad="112500"/>
          </a:effectLst>
        </p:spPr>
      </p:pic>
      <p:sp>
        <p:nvSpPr>
          <p:cNvPr id="3" name="AutoShape 2">
            <a:extLst>
              <a:ext uri="{FF2B5EF4-FFF2-40B4-BE49-F238E27FC236}">
                <a16:creationId xmlns:a16="http://schemas.microsoft.com/office/drawing/2014/main" id="{08A0BA60-233D-C51A-13A8-FE66E3AD0F0A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s-EC"/>
          </a:p>
        </p:txBody>
      </p:sp>
      <p:sp>
        <p:nvSpPr>
          <p:cNvPr id="20" name="AutoShape 10">
            <a:extLst>
              <a:ext uri="{FF2B5EF4-FFF2-40B4-BE49-F238E27FC236}">
                <a16:creationId xmlns:a16="http://schemas.microsoft.com/office/drawing/2014/main" id="{03E79BD4-931E-CB1E-176B-710FCDF097AB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836104" y="35814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s-EC">
              <a:solidFill>
                <a:schemeClr val="bg1"/>
              </a:solidFill>
            </a:endParaRPr>
          </a:p>
        </p:txBody>
      </p:sp>
      <p:sp>
        <p:nvSpPr>
          <p:cNvPr id="23" name="CuadroTexto 22">
            <a:extLst>
              <a:ext uri="{FF2B5EF4-FFF2-40B4-BE49-F238E27FC236}">
                <a16:creationId xmlns:a16="http://schemas.microsoft.com/office/drawing/2014/main" id="{BC64579A-C501-9D4F-4E6D-40DCA27C0DD5}"/>
              </a:ext>
            </a:extLst>
          </p:cNvPr>
          <p:cNvSpPr txBox="1"/>
          <p:nvPr/>
        </p:nvSpPr>
        <p:spPr>
          <a:xfrm>
            <a:off x="650239" y="236016"/>
            <a:ext cx="9022081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C" sz="2800" b="1" i="0" dirty="0">
                <a:solidFill>
                  <a:srgbClr val="1E3A8A"/>
                </a:solidFill>
                <a:effectLst/>
                <a:latin typeface="Poppins" panose="020B0502040204020203" pitchFamily="2" charset="0"/>
              </a:rPr>
              <a:t>Gestión de Emergencias y Respuesta Inverna</a:t>
            </a:r>
            <a:r>
              <a:rPr lang="es-EC" sz="2800" b="1" dirty="0">
                <a:solidFill>
                  <a:srgbClr val="1E3A8A"/>
                </a:solidFill>
                <a:latin typeface="Poppins" panose="020B0502040204020203" pitchFamily="2" charset="0"/>
              </a:rPr>
              <a:t>l</a:t>
            </a:r>
            <a:endParaRPr lang="es-EC" sz="2800" b="1" i="0" dirty="0">
              <a:solidFill>
                <a:srgbClr val="1E3A8A"/>
              </a:solidFill>
              <a:effectLst/>
              <a:latin typeface="Poppins" panose="020B0502040204020203" pitchFamily="2" charset="0"/>
            </a:endParaRPr>
          </a:p>
          <a:p>
            <a:endParaRPr lang="es-EC" dirty="0"/>
          </a:p>
        </p:txBody>
      </p:sp>
      <p:pic>
        <p:nvPicPr>
          <p:cNvPr id="5" name="Imagen 4">
            <a:extLst>
              <a:ext uri="{FF2B5EF4-FFF2-40B4-BE49-F238E27FC236}">
                <a16:creationId xmlns:a16="http://schemas.microsoft.com/office/drawing/2014/main" id="{67A4E2D1-021B-5198-7973-126956782AA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668122" y="1282524"/>
            <a:ext cx="3049026" cy="3490698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9" name="Imagen 8">
            <a:extLst>
              <a:ext uri="{FF2B5EF4-FFF2-40B4-BE49-F238E27FC236}">
                <a16:creationId xmlns:a16="http://schemas.microsoft.com/office/drawing/2014/main" id="{073B9DE1-808B-9192-9EFA-85B04365E4E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6462" y="1282524"/>
            <a:ext cx="2059284" cy="3490698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10" name="AutoShape 6">
            <a:extLst>
              <a:ext uri="{FF2B5EF4-FFF2-40B4-BE49-F238E27FC236}">
                <a16:creationId xmlns:a16="http://schemas.microsoft.com/office/drawing/2014/main" id="{1AC843F8-8A37-794A-17BB-26B23E018AFA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6096000" y="34290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s-EC"/>
          </a:p>
        </p:txBody>
      </p:sp>
      <p:pic>
        <p:nvPicPr>
          <p:cNvPr id="11" name="Imagen 10">
            <a:extLst>
              <a:ext uri="{FF2B5EF4-FFF2-40B4-BE49-F238E27FC236}">
                <a16:creationId xmlns:a16="http://schemas.microsoft.com/office/drawing/2014/main" id="{3253D93A-8CE8-A1EF-71A3-A833C9F3554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99219" y="981299"/>
            <a:ext cx="3237488" cy="4056467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2" name="CuadroTexto 1">
            <a:extLst>
              <a:ext uri="{FF2B5EF4-FFF2-40B4-BE49-F238E27FC236}">
                <a16:creationId xmlns:a16="http://schemas.microsoft.com/office/drawing/2014/main" id="{D6BE78CA-C8F6-17DE-DEC7-3F4F07A6EF02}"/>
              </a:ext>
            </a:extLst>
          </p:cNvPr>
          <p:cNvSpPr txBox="1"/>
          <p:nvPr/>
        </p:nvSpPr>
        <p:spPr>
          <a:xfrm>
            <a:off x="995679" y="5383025"/>
            <a:ext cx="3141027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C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Sichacay</a:t>
            </a:r>
          </a:p>
        </p:txBody>
      </p:sp>
    </p:spTree>
    <p:extLst>
      <p:ext uri="{BB962C8B-B14F-4D97-AF65-F5344CB8AC3E}">
        <p14:creationId xmlns:p14="http://schemas.microsoft.com/office/powerpoint/2010/main" val="2339569328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A11C406-654D-688F-F0AC-4DDF6721BF9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n 5">
            <a:extLst>
              <a:ext uri="{FF2B5EF4-FFF2-40B4-BE49-F238E27FC236}">
                <a16:creationId xmlns:a16="http://schemas.microsoft.com/office/drawing/2014/main" id="{3F031BC7-EA60-5BF5-4066-AE6A2A86AAF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513" r="10256" b="-1"/>
          <a:stretch/>
        </p:blipFill>
        <p:spPr>
          <a:xfrm>
            <a:off x="10200641" y="0"/>
            <a:ext cx="1991360" cy="2084779"/>
          </a:xfrm>
          <a:prstGeom prst="rect">
            <a:avLst/>
          </a:prstGeom>
        </p:spPr>
      </p:pic>
      <p:pic>
        <p:nvPicPr>
          <p:cNvPr id="7" name="Imagen 6">
            <a:extLst>
              <a:ext uri="{FF2B5EF4-FFF2-40B4-BE49-F238E27FC236}">
                <a16:creationId xmlns:a16="http://schemas.microsoft.com/office/drawing/2014/main" id="{75858AC9-BE81-BCA9-BD94-57EE4F0B49B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4610" r="1" b="11924"/>
          <a:stretch>
            <a:fillRect/>
          </a:stretch>
        </p:blipFill>
        <p:spPr>
          <a:xfrm>
            <a:off x="9355608" y="5556909"/>
            <a:ext cx="2175003" cy="1238959"/>
          </a:xfrm>
          <a:prstGeom prst="rect">
            <a:avLst/>
          </a:prstGeom>
          <a:noFill/>
          <a:ln>
            <a:noFill/>
          </a:ln>
          <a:effectLst>
            <a:softEdge rad="112500"/>
          </a:effectLst>
        </p:spPr>
      </p:pic>
      <p:sp>
        <p:nvSpPr>
          <p:cNvPr id="3" name="AutoShape 2">
            <a:extLst>
              <a:ext uri="{FF2B5EF4-FFF2-40B4-BE49-F238E27FC236}">
                <a16:creationId xmlns:a16="http://schemas.microsoft.com/office/drawing/2014/main" id="{8B90F6FF-DE2A-4757-682B-B56FDAE127A6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s-EC"/>
          </a:p>
        </p:txBody>
      </p:sp>
      <p:sp>
        <p:nvSpPr>
          <p:cNvPr id="20" name="AutoShape 10">
            <a:extLst>
              <a:ext uri="{FF2B5EF4-FFF2-40B4-BE49-F238E27FC236}">
                <a16:creationId xmlns:a16="http://schemas.microsoft.com/office/drawing/2014/main" id="{ECA9CA36-43FB-9829-5313-DC15ECA5A771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836104" y="35814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s-EC">
              <a:solidFill>
                <a:schemeClr val="bg1"/>
              </a:solidFill>
            </a:endParaRPr>
          </a:p>
        </p:txBody>
      </p:sp>
      <p:sp>
        <p:nvSpPr>
          <p:cNvPr id="23" name="CuadroTexto 22">
            <a:extLst>
              <a:ext uri="{FF2B5EF4-FFF2-40B4-BE49-F238E27FC236}">
                <a16:creationId xmlns:a16="http://schemas.microsoft.com/office/drawing/2014/main" id="{9FCDF3E8-A243-EA18-BE41-45D3DFA9E1C9}"/>
              </a:ext>
            </a:extLst>
          </p:cNvPr>
          <p:cNvSpPr txBox="1"/>
          <p:nvPr/>
        </p:nvSpPr>
        <p:spPr>
          <a:xfrm>
            <a:off x="650239" y="236016"/>
            <a:ext cx="9022081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C" sz="2800" b="1" i="0" dirty="0">
                <a:solidFill>
                  <a:srgbClr val="1E3A8A"/>
                </a:solidFill>
                <a:effectLst/>
                <a:latin typeface="Poppins" panose="020B0502040204020203" pitchFamily="2" charset="0"/>
              </a:rPr>
              <a:t>Gestión de Emergencias y Respuesta Invernal</a:t>
            </a:r>
          </a:p>
          <a:p>
            <a:endParaRPr lang="es-EC" dirty="0"/>
          </a:p>
        </p:txBody>
      </p:sp>
      <p:sp>
        <p:nvSpPr>
          <p:cNvPr id="10" name="AutoShape 6">
            <a:extLst>
              <a:ext uri="{FF2B5EF4-FFF2-40B4-BE49-F238E27FC236}">
                <a16:creationId xmlns:a16="http://schemas.microsoft.com/office/drawing/2014/main" id="{0C1C8DB8-BD50-54EA-8408-E5EE452E7EF6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6096000" y="34290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s-EC"/>
          </a:p>
        </p:txBody>
      </p:sp>
      <p:sp>
        <p:nvSpPr>
          <p:cNvPr id="2" name="CuadroTexto 1">
            <a:extLst>
              <a:ext uri="{FF2B5EF4-FFF2-40B4-BE49-F238E27FC236}">
                <a16:creationId xmlns:a16="http://schemas.microsoft.com/office/drawing/2014/main" id="{775B4AB9-4D51-504C-C268-5A8E0A5FCC7B}"/>
              </a:ext>
            </a:extLst>
          </p:cNvPr>
          <p:cNvSpPr txBox="1"/>
          <p:nvPr/>
        </p:nvSpPr>
        <p:spPr>
          <a:xfrm>
            <a:off x="3520440" y="6002504"/>
            <a:ext cx="3459478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C" sz="25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Sitio El Higuerón</a:t>
            </a:r>
          </a:p>
        </p:txBody>
      </p:sp>
      <p:pic>
        <p:nvPicPr>
          <p:cNvPr id="4" name="Imagen 3">
            <a:extLst>
              <a:ext uri="{FF2B5EF4-FFF2-40B4-BE49-F238E27FC236}">
                <a16:creationId xmlns:a16="http://schemas.microsoft.com/office/drawing/2014/main" id="{51D48B85-CE92-C7ED-426B-1382158B82F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9472" y="1244508"/>
            <a:ext cx="2773682" cy="430518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8" name="Imagen 7">
            <a:extLst>
              <a:ext uri="{FF2B5EF4-FFF2-40B4-BE49-F238E27FC236}">
                <a16:creationId xmlns:a16="http://schemas.microsoft.com/office/drawing/2014/main" id="{65DBA4E0-2F7B-4BC6-E033-971481D0F31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32028" y="1261687"/>
            <a:ext cx="3067048" cy="4285264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9" name="Imagen 8">
            <a:extLst>
              <a:ext uri="{FF2B5EF4-FFF2-40B4-BE49-F238E27FC236}">
                <a16:creationId xmlns:a16="http://schemas.microsoft.com/office/drawing/2014/main" id="{E036C248-EE98-5303-40E3-28467A064909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911382" y="1251729"/>
            <a:ext cx="2860750" cy="430518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1608342826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663E378-2392-06BD-265C-DEA031C2306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n 4">
            <a:extLst>
              <a:ext uri="{FF2B5EF4-FFF2-40B4-BE49-F238E27FC236}">
                <a16:creationId xmlns:a16="http://schemas.microsoft.com/office/drawing/2014/main" id="{D45C187D-4456-B1F5-85DE-DF9FFC768DC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5936" y="118101"/>
            <a:ext cx="6640303" cy="542476"/>
          </a:xfrm>
          <a:prstGeom prst="rect">
            <a:avLst/>
          </a:prstGeom>
        </p:spPr>
      </p:pic>
      <p:pic>
        <p:nvPicPr>
          <p:cNvPr id="6" name="Imagen 5">
            <a:extLst>
              <a:ext uri="{FF2B5EF4-FFF2-40B4-BE49-F238E27FC236}">
                <a16:creationId xmlns:a16="http://schemas.microsoft.com/office/drawing/2014/main" id="{FB37F878-82A4-1035-D704-09FB90C81301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2513" r="10256" b="-1"/>
          <a:stretch/>
        </p:blipFill>
        <p:spPr>
          <a:xfrm>
            <a:off x="10200641" y="0"/>
            <a:ext cx="1991360" cy="2084779"/>
          </a:xfrm>
          <a:prstGeom prst="rect">
            <a:avLst/>
          </a:prstGeom>
        </p:spPr>
      </p:pic>
      <p:pic>
        <p:nvPicPr>
          <p:cNvPr id="7" name="Imagen 6">
            <a:extLst>
              <a:ext uri="{FF2B5EF4-FFF2-40B4-BE49-F238E27FC236}">
                <a16:creationId xmlns:a16="http://schemas.microsoft.com/office/drawing/2014/main" id="{D2D396D2-D529-E376-0477-B20765E005CA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4610" r="1" b="11924"/>
          <a:stretch>
            <a:fillRect/>
          </a:stretch>
        </p:blipFill>
        <p:spPr>
          <a:xfrm>
            <a:off x="9580879" y="5383025"/>
            <a:ext cx="2175003" cy="1238959"/>
          </a:xfrm>
          <a:prstGeom prst="rect">
            <a:avLst/>
          </a:prstGeom>
          <a:noFill/>
          <a:ln>
            <a:noFill/>
          </a:ln>
          <a:effectLst>
            <a:softEdge rad="112500"/>
          </a:effectLst>
        </p:spPr>
      </p:pic>
      <p:pic>
        <p:nvPicPr>
          <p:cNvPr id="10" name="Imagen 9">
            <a:extLst>
              <a:ext uri="{FF2B5EF4-FFF2-40B4-BE49-F238E27FC236}">
                <a16:creationId xmlns:a16="http://schemas.microsoft.com/office/drawing/2014/main" id="{110A0A32-5080-54DA-08A9-72BBD24B8AB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82809" y="1042389"/>
            <a:ext cx="3232979" cy="4297211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12" name="Imagen 11" descr="Un grupo de personas en un campo de tierra&#10;&#10;El contenido generado por IA puede ser incorrecto.">
            <a:extLst>
              <a:ext uri="{FF2B5EF4-FFF2-40B4-BE49-F238E27FC236}">
                <a16:creationId xmlns:a16="http://schemas.microsoft.com/office/drawing/2014/main" id="{410280EA-7D9C-7A8B-45E4-0D641D63C5DC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1254" y="1235194"/>
            <a:ext cx="2942868" cy="391160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14" name="Imagen 13">
            <a:extLst>
              <a:ext uri="{FF2B5EF4-FFF2-40B4-BE49-F238E27FC236}">
                <a16:creationId xmlns:a16="http://schemas.microsoft.com/office/drawing/2014/main" id="{0BC8A51F-9B04-2259-65C7-A855286C69F3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t="22586" r="3557" b="17328"/>
          <a:stretch/>
        </p:blipFill>
        <p:spPr>
          <a:xfrm>
            <a:off x="7463914" y="1998166"/>
            <a:ext cx="4233930" cy="2370634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19" name="AutoShape 12">
            <a:extLst>
              <a:ext uri="{FF2B5EF4-FFF2-40B4-BE49-F238E27FC236}">
                <a16:creationId xmlns:a16="http://schemas.microsoft.com/office/drawing/2014/main" id="{E26263C8-A993-DBB7-9F6C-F9940DB24B0C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s-EC"/>
          </a:p>
        </p:txBody>
      </p:sp>
    </p:spTree>
    <p:extLst>
      <p:ext uri="{BB962C8B-B14F-4D97-AF65-F5344CB8AC3E}">
        <p14:creationId xmlns:p14="http://schemas.microsoft.com/office/powerpoint/2010/main" val="1428358216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F1587D9-CDC9-93EB-319D-48B2D63F4CE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n 5">
            <a:extLst>
              <a:ext uri="{FF2B5EF4-FFF2-40B4-BE49-F238E27FC236}">
                <a16:creationId xmlns:a16="http://schemas.microsoft.com/office/drawing/2014/main" id="{CCDA1D8F-8997-0C4A-E057-90FA1DA6946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513" r="10256" b="-1"/>
          <a:stretch/>
        </p:blipFill>
        <p:spPr>
          <a:xfrm>
            <a:off x="10200641" y="0"/>
            <a:ext cx="1991360" cy="2084779"/>
          </a:xfrm>
          <a:prstGeom prst="rect">
            <a:avLst/>
          </a:prstGeom>
        </p:spPr>
      </p:pic>
      <p:pic>
        <p:nvPicPr>
          <p:cNvPr id="7" name="Imagen 6">
            <a:extLst>
              <a:ext uri="{FF2B5EF4-FFF2-40B4-BE49-F238E27FC236}">
                <a16:creationId xmlns:a16="http://schemas.microsoft.com/office/drawing/2014/main" id="{5ADEBECB-8FCB-643A-FD65-0BC6CA5A9423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4610" r="1" b="11924"/>
          <a:stretch>
            <a:fillRect/>
          </a:stretch>
        </p:blipFill>
        <p:spPr>
          <a:xfrm>
            <a:off x="9580879" y="5383025"/>
            <a:ext cx="2175003" cy="1238959"/>
          </a:xfrm>
          <a:prstGeom prst="rect">
            <a:avLst/>
          </a:prstGeom>
          <a:noFill/>
          <a:ln>
            <a:noFill/>
          </a:ln>
          <a:effectLst>
            <a:softEdge rad="112500"/>
          </a:effectLst>
        </p:spPr>
      </p:pic>
      <p:sp>
        <p:nvSpPr>
          <p:cNvPr id="19" name="AutoShape 12">
            <a:extLst>
              <a:ext uri="{FF2B5EF4-FFF2-40B4-BE49-F238E27FC236}">
                <a16:creationId xmlns:a16="http://schemas.microsoft.com/office/drawing/2014/main" id="{773BA537-F0EB-BE8E-A523-11E468940CA8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s-EC"/>
          </a:p>
        </p:txBody>
      </p:sp>
      <p:sp>
        <p:nvSpPr>
          <p:cNvPr id="3" name="CuadroTexto 2">
            <a:extLst>
              <a:ext uri="{FF2B5EF4-FFF2-40B4-BE49-F238E27FC236}">
                <a16:creationId xmlns:a16="http://schemas.microsoft.com/office/drawing/2014/main" id="{2C01C430-45E1-E927-7689-1B78307E8743}"/>
              </a:ext>
            </a:extLst>
          </p:cNvPr>
          <p:cNvSpPr txBox="1"/>
          <p:nvPr/>
        </p:nvSpPr>
        <p:spPr>
          <a:xfrm>
            <a:off x="934809" y="277614"/>
            <a:ext cx="3464472" cy="9079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s-EC" sz="3500" b="1" dirty="0">
                <a:solidFill>
                  <a:srgbClr val="1E3A8A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Gestión Social </a:t>
            </a:r>
            <a:endParaRPr lang="es-EC" sz="3500" b="1" i="0" dirty="0">
              <a:solidFill>
                <a:srgbClr val="1E3A8A"/>
              </a:solidFill>
              <a:effectLst/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s-EC" sz="1800" b="1" i="0" dirty="0">
              <a:solidFill>
                <a:srgbClr val="1E3A8A"/>
              </a:solidFill>
              <a:effectLst/>
              <a:latin typeface="Poppins" panose="020B0502040204020203" pitchFamily="2" charset="0"/>
            </a:endParaRPr>
          </a:p>
        </p:txBody>
      </p:sp>
      <p:pic>
        <p:nvPicPr>
          <p:cNvPr id="8" name="Imagen 7" descr="Imagen que contiene edificio, exterior, hombre, carpa&#10;&#10;El contenido generado por IA puede ser incorrecto.">
            <a:extLst>
              <a:ext uri="{FF2B5EF4-FFF2-40B4-BE49-F238E27FC236}">
                <a16:creationId xmlns:a16="http://schemas.microsoft.com/office/drawing/2014/main" id="{59E62AF9-15B9-2CEB-A9BE-7B5E6724923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20889" y="1129169"/>
            <a:ext cx="3708311" cy="483334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11" name="Imagen 10" descr="Personas caminando en la banqueta de una casa&#10;&#10;El contenido generado por IA puede ser incorrecto.">
            <a:extLst>
              <a:ext uri="{FF2B5EF4-FFF2-40B4-BE49-F238E27FC236}">
                <a16:creationId xmlns:a16="http://schemas.microsoft.com/office/drawing/2014/main" id="{86B31786-37CB-7366-21BA-5FB35AB87F15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68036" y="1124090"/>
            <a:ext cx="3607571" cy="483334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87617018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9B40AE7-AE0F-55E0-6541-7A3D2BF3EE3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n 5">
            <a:extLst>
              <a:ext uri="{FF2B5EF4-FFF2-40B4-BE49-F238E27FC236}">
                <a16:creationId xmlns:a16="http://schemas.microsoft.com/office/drawing/2014/main" id="{649AEFED-7039-6CA3-E054-D6BD2927BB1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513" r="10256" b="-1"/>
          <a:stretch/>
        </p:blipFill>
        <p:spPr>
          <a:xfrm>
            <a:off x="10200641" y="0"/>
            <a:ext cx="1991360" cy="2084779"/>
          </a:xfrm>
          <a:prstGeom prst="rect">
            <a:avLst/>
          </a:prstGeom>
        </p:spPr>
      </p:pic>
      <p:pic>
        <p:nvPicPr>
          <p:cNvPr id="7" name="Imagen 6">
            <a:extLst>
              <a:ext uri="{FF2B5EF4-FFF2-40B4-BE49-F238E27FC236}">
                <a16:creationId xmlns:a16="http://schemas.microsoft.com/office/drawing/2014/main" id="{B81CD9CC-393F-1556-2B21-223FA1DB63BC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4610" r="1" b="11924"/>
          <a:stretch>
            <a:fillRect/>
          </a:stretch>
        </p:blipFill>
        <p:spPr>
          <a:xfrm>
            <a:off x="9580879" y="5383025"/>
            <a:ext cx="2175003" cy="1238959"/>
          </a:xfrm>
          <a:prstGeom prst="rect">
            <a:avLst/>
          </a:prstGeom>
          <a:noFill/>
          <a:ln>
            <a:noFill/>
          </a:ln>
          <a:effectLst>
            <a:softEdge rad="112500"/>
          </a:effectLst>
        </p:spPr>
      </p:pic>
      <p:sp>
        <p:nvSpPr>
          <p:cNvPr id="19" name="AutoShape 12">
            <a:extLst>
              <a:ext uri="{FF2B5EF4-FFF2-40B4-BE49-F238E27FC236}">
                <a16:creationId xmlns:a16="http://schemas.microsoft.com/office/drawing/2014/main" id="{956906C3-A80D-DA75-BC81-F13C4630C8E3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s-EC"/>
          </a:p>
        </p:txBody>
      </p:sp>
      <p:sp>
        <p:nvSpPr>
          <p:cNvPr id="3" name="CuadroTexto 2">
            <a:extLst>
              <a:ext uri="{FF2B5EF4-FFF2-40B4-BE49-F238E27FC236}">
                <a16:creationId xmlns:a16="http://schemas.microsoft.com/office/drawing/2014/main" id="{099C60C8-71DD-9B8F-EBF7-9F0F597D709F}"/>
              </a:ext>
            </a:extLst>
          </p:cNvPr>
          <p:cNvSpPr txBox="1"/>
          <p:nvPr/>
        </p:nvSpPr>
        <p:spPr>
          <a:xfrm>
            <a:off x="934809" y="277614"/>
            <a:ext cx="3464472" cy="9079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s-EC" sz="3500" b="1" dirty="0">
                <a:solidFill>
                  <a:srgbClr val="1E3A8A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Gestión Social </a:t>
            </a:r>
            <a:endParaRPr lang="es-EC" sz="3500" b="1" i="0" dirty="0">
              <a:solidFill>
                <a:srgbClr val="1E3A8A"/>
              </a:solidFill>
              <a:effectLst/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s-EC" sz="1800" b="1" i="0" dirty="0">
              <a:solidFill>
                <a:srgbClr val="1E3A8A"/>
              </a:solidFill>
              <a:effectLst/>
              <a:latin typeface="Poppins" panose="020B0502040204020203" pitchFamily="2" charset="0"/>
            </a:endParaRPr>
          </a:p>
        </p:txBody>
      </p:sp>
      <p:pic>
        <p:nvPicPr>
          <p:cNvPr id="4" name="Imagen 3">
            <a:extLst>
              <a:ext uri="{FF2B5EF4-FFF2-40B4-BE49-F238E27FC236}">
                <a16:creationId xmlns:a16="http://schemas.microsoft.com/office/drawing/2014/main" id="{FD36A754-6D2A-6F11-87FC-429AD1FDAF6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00210" y="1793490"/>
            <a:ext cx="4816207" cy="3443739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9" name="Imagen 8">
            <a:extLst>
              <a:ext uri="{FF2B5EF4-FFF2-40B4-BE49-F238E27FC236}">
                <a16:creationId xmlns:a16="http://schemas.microsoft.com/office/drawing/2014/main" id="{825A3724-27B7-1E20-7E86-A3E01B6834F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48400" y="1818890"/>
            <a:ext cx="4728527" cy="3379117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2411040117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4975F29-119B-E0D6-C761-153B68E280E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n 5">
            <a:extLst>
              <a:ext uri="{FF2B5EF4-FFF2-40B4-BE49-F238E27FC236}">
                <a16:creationId xmlns:a16="http://schemas.microsoft.com/office/drawing/2014/main" id="{3D844EEE-1E9F-E7F9-138E-7F628259454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513" r="10256" b="-1"/>
          <a:stretch/>
        </p:blipFill>
        <p:spPr>
          <a:xfrm>
            <a:off x="10200641" y="0"/>
            <a:ext cx="1991360" cy="2084779"/>
          </a:xfrm>
          <a:prstGeom prst="rect">
            <a:avLst/>
          </a:prstGeom>
        </p:spPr>
      </p:pic>
      <p:pic>
        <p:nvPicPr>
          <p:cNvPr id="7" name="Imagen 6">
            <a:extLst>
              <a:ext uri="{FF2B5EF4-FFF2-40B4-BE49-F238E27FC236}">
                <a16:creationId xmlns:a16="http://schemas.microsoft.com/office/drawing/2014/main" id="{AF39C3CC-2463-0FAA-E804-94BD30517D1A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4610" r="1" b="11924"/>
          <a:stretch>
            <a:fillRect/>
          </a:stretch>
        </p:blipFill>
        <p:spPr>
          <a:xfrm>
            <a:off x="9184639" y="5619041"/>
            <a:ext cx="2175003" cy="1238959"/>
          </a:xfrm>
          <a:prstGeom prst="rect">
            <a:avLst/>
          </a:prstGeom>
          <a:noFill/>
          <a:ln>
            <a:noFill/>
          </a:ln>
          <a:effectLst>
            <a:softEdge rad="112500"/>
          </a:effectLst>
        </p:spPr>
      </p:pic>
      <p:sp>
        <p:nvSpPr>
          <p:cNvPr id="19" name="AutoShape 12">
            <a:extLst>
              <a:ext uri="{FF2B5EF4-FFF2-40B4-BE49-F238E27FC236}">
                <a16:creationId xmlns:a16="http://schemas.microsoft.com/office/drawing/2014/main" id="{BFB84C96-EF77-1B62-1875-4727F57A2B9C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s-EC"/>
          </a:p>
        </p:txBody>
      </p:sp>
      <p:pic>
        <p:nvPicPr>
          <p:cNvPr id="3" name="Imagen 2">
            <a:extLst>
              <a:ext uri="{FF2B5EF4-FFF2-40B4-BE49-F238E27FC236}">
                <a16:creationId xmlns:a16="http://schemas.microsoft.com/office/drawing/2014/main" id="{079C53B2-334D-528D-170D-7F2C20296BA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7312" y="911579"/>
            <a:ext cx="4301815" cy="2756181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8" name="Imagen 7">
            <a:extLst>
              <a:ext uri="{FF2B5EF4-FFF2-40B4-BE49-F238E27FC236}">
                <a16:creationId xmlns:a16="http://schemas.microsoft.com/office/drawing/2014/main" id="{29670327-2179-125D-B134-13E8C20EEFE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60829" y="1042389"/>
            <a:ext cx="3527057" cy="495808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11" name="Imagen 10">
            <a:extLst>
              <a:ext uri="{FF2B5EF4-FFF2-40B4-BE49-F238E27FC236}">
                <a16:creationId xmlns:a16="http://schemas.microsoft.com/office/drawing/2014/main" id="{ECF71225-185F-1127-6526-6E90E61862F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01714" y="3810764"/>
            <a:ext cx="4267413" cy="2488175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16" name="Imagen 15">
            <a:extLst>
              <a:ext uri="{FF2B5EF4-FFF2-40B4-BE49-F238E27FC236}">
                <a16:creationId xmlns:a16="http://schemas.microsoft.com/office/drawing/2014/main" id="{C324AAEB-B14A-DC33-216E-863C2D640CF9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538948" y="1459660"/>
            <a:ext cx="2992076" cy="424348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17" name="AutoShape 12">
            <a:extLst>
              <a:ext uri="{FF2B5EF4-FFF2-40B4-BE49-F238E27FC236}">
                <a16:creationId xmlns:a16="http://schemas.microsoft.com/office/drawing/2014/main" id="{B408B4F6-C10B-7C6B-07BD-3CD07CF009FF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6096000" y="34290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s-EC"/>
          </a:p>
        </p:txBody>
      </p:sp>
      <p:sp>
        <p:nvSpPr>
          <p:cNvPr id="20" name="CuadroTexto 19">
            <a:extLst>
              <a:ext uri="{FF2B5EF4-FFF2-40B4-BE49-F238E27FC236}">
                <a16:creationId xmlns:a16="http://schemas.microsoft.com/office/drawing/2014/main" id="{4AAA81BE-DA93-7A70-2D81-DCF05A72DBCD}"/>
              </a:ext>
            </a:extLst>
          </p:cNvPr>
          <p:cNvSpPr txBox="1"/>
          <p:nvPr/>
        </p:nvSpPr>
        <p:spPr>
          <a:xfrm>
            <a:off x="447077" y="212136"/>
            <a:ext cx="6177280" cy="7540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C" sz="2500" b="1" dirty="0">
                <a:solidFill>
                  <a:srgbClr val="1E3A8A"/>
                </a:solidFill>
                <a:latin typeface="Poppins" panose="020B0502040204020203" pitchFamily="2" charset="0"/>
              </a:rPr>
              <a:t>Gestión Social y Alegría Navideña</a:t>
            </a:r>
            <a:endParaRPr lang="es-EC" sz="2500" b="1" i="0" dirty="0">
              <a:solidFill>
                <a:srgbClr val="1E3A8A"/>
              </a:solidFill>
              <a:effectLst/>
              <a:latin typeface="Poppins" panose="020B0502040204020203" pitchFamily="2" charset="0"/>
            </a:endParaRPr>
          </a:p>
          <a:p>
            <a:endParaRPr lang="es-EC" dirty="0"/>
          </a:p>
        </p:txBody>
      </p:sp>
    </p:spTree>
    <p:extLst>
      <p:ext uri="{BB962C8B-B14F-4D97-AF65-F5344CB8AC3E}">
        <p14:creationId xmlns:p14="http://schemas.microsoft.com/office/powerpoint/2010/main" val="1009401894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6197521-2FEE-3F98-72D5-2304B70CE4E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n 5">
            <a:extLst>
              <a:ext uri="{FF2B5EF4-FFF2-40B4-BE49-F238E27FC236}">
                <a16:creationId xmlns:a16="http://schemas.microsoft.com/office/drawing/2014/main" id="{8CEAD67A-D2AC-E28C-C847-55023F970FB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513" r="10256" b="-1"/>
          <a:stretch/>
        </p:blipFill>
        <p:spPr>
          <a:xfrm>
            <a:off x="10200641" y="0"/>
            <a:ext cx="1991360" cy="2084779"/>
          </a:xfrm>
          <a:prstGeom prst="rect">
            <a:avLst/>
          </a:prstGeom>
        </p:spPr>
      </p:pic>
      <p:pic>
        <p:nvPicPr>
          <p:cNvPr id="7" name="Imagen 6">
            <a:extLst>
              <a:ext uri="{FF2B5EF4-FFF2-40B4-BE49-F238E27FC236}">
                <a16:creationId xmlns:a16="http://schemas.microsoft.com/office/drawing/2014/main" id="{8F18C188-DB00-0F7C-23E1-5F833821BDD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4610" r="1" b="11924"/>
          <a:stretch>
            <a:fillRect/>
          </a:stretch>
        </p:blipFill>
        <p:spPr>
          <a:xfrm>
            <a:off x="9184639" y="5619041"/>
            <a:ext cx="2175003" cy="1238959"/>
          </a:xfrm>
          <a:prstGeom prst="rect">
            <a:avLst/>
          </a:prstGeom>
          <a:noFill/>
          <a:ln>
            <a:noFill/>
          </a:ln>
          <a:effectLst>
            <a:softEdge rad="112500"/>
          </a:effectLst>
        </p:spPr>
      </p:pic>
      <p:sp>
        <p:nvSpPr>
          <p:cNvPr id="19" name="AutoShape 12">
            <a:extLst>
              <a:ext uri="{FF2B5EF4-FFF2-40B4-BE49-F238E27FC236}">
                <a16:creationId xmlns:a16="http://schemas.microsoft.com/office/drawing/2014/main" id="{CCBF1F4C-3FC2-C656-A9B1-542E68F6AFEB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s-EC"/>
          </a:p>
        </p:txBody>
      </p:sp>
      <p:pic>
        <p:nvPicPr>
          <p:cNvPr id="4" name="Imagen 3">
            <a:extLst>
              <a:ext uri="{FF2B5EF4-FFF2-40B4-BE49-F238E27FC236}">
                <a16:creationId xmlns:a16="http://schemas.microsoft.com/office/drawing/2014/main" id="{5B9253E7-4B7D-6264-5655-C1BFCCB6B6F6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b="18124"/>
          <a:stretch/>
        </p:blipFill>
        <p:spPr>
          <a:xfrm>
            <a:off x="832358" y="3887727"/>
            <a:ext cx="4837670" cy="2584193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9" name="Imagen 8">
            <a:extLst>
              <a:ext uri="{FF2B5EF4-FFF2-40B4-BE49-F238E27FC236}">
                <a16:creationId xmlns:a16="http://schemas.microsoft.com/office/drawing/2014/main" id="{0483773D-2B3F-13FF-214D-91DBE54876E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77904" y="236006"/>
            <a:ext cx="4446630" cy="3345394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10" name="Imagen 9">
            <a:extLst>
              <a:ext uri="{FF2B5EF4-FFF2-40B4-BE49-F238E27FC236}">
                <a16:creationId xmlns:a16="http://schemas.microsoft.com/office/drawing/2014/main" id="{6494B466-285F-D429-AF73-8E00AA18A42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194801" y="1428033"/>
            <a:ext cx="2285999" cy="3887174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12" name="Imagen 11">
            <a:extLst>
              <a:ext uri="{FF2B5EF4-FFF2-40B4-BE49-F238E27FC236}">
                <a16:creationId xmlns:a16="http://schemas.microsoft.com/office/drawing/2014/main" id="{A3C4D22A-F784-F2FB-B7CE-BB322FE46529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t="23478"/>
          <a:stretch/>
        </p:blipFill>
        <p:spPr>
          <a:xfrm>
            <a:off x="6096000" y="3789680"/>
            <a:ext cx="2637115" cy="268224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13" name="Imagen 12">
            <a:extLst>
              <a:ext uri="{FF2B5EF4-FFF2-40B4-BE49-F238E27FC236}">
                <a16:creationId xmlns:a16="http://schemas.microsoft.com/office/drawing/2014/main" id="{CB6683DE-535B-EA23-2474-1C52E01B8509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645878" y="236006"/>
            <a:ext cx="2637115" cy="3345394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3436504830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2196698-65EF-5465-9387-35C35D7A1CE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n 5">
            <a:extLst>
              <a:ext uri="{FF2B5EF4-FFF2-40B4-BE49-F238E27FC236}">
                <a16:creationId xmlns:a16="http://schemas.microsoft.com/office/drawing/2014/main" id="{4A71F693-BB78-E073-EA13-DCCA37CEC6F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513" r="10256" b="-1"/>
          <a:stretch/>
        </p:blipFill>
        <p:spPr>
          <a:xfrm>
            <a:off x="10200641" y="0"/>
            <a:ext cx="1991360" cy="2084779"/>
          </a:xfrm>
          <a:prstGeom prst="rect">
            <a:avLst/>
          </a:prstGeom>
        </p:spPr>
      </p:pic>
      <p:pic>
        <p:nvPicPr>
          <p:cNvPr id="7" name="Imagen 6">
            <a:extLst>
              <a:ext uri="{FF2B5EF4-FFF2-40B4-BE49-F238E27FC236}">
                <a16:creationId xmlns:a16="http://schemas.microsoft.com/office/drawing/2014/main" id="{6ECDA745-BDB3-6F3A-9C78-2527239E37DC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4610" r="1" b="11924"/>
          <a:stretch>
            <a:fillRect/>
          </a:stretch>
        </p:blipFill>
        <p:spPr>
          <a:xfrm>
            <a:off x="9194800" y="5201251"/>
            <a:ext cx="2550160" cy="1452661"/>
          </a:xfrm>
          <a:prstGeom prst="rect">
            <a:avLst/>
          </a:prstGeom>
          <a:noFill/>
          <a:ln>
            <a:noFill/>
          </a:ln>
          <a:effectLst>
            <a:softEdge rad="112500"/>
          </a:effectLst>
        </p:spPr>
      </p:pic>
      <p:sp>
        <p:nvSpPr>
          <p:cNvPr id="19" name="AutoShape 12">
            <a:extLst>
              <a:ext uri="{FF2B5EF4-FFF2-40B4-BE49-F238E27FC236}">
                <a16:creationId xmlns:a16="http://schemas.microsoft.com/office/drawing/2014/main" id="{7AA77FE7-FA06-4D8B-6D43-CAF32BE091E7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s-EC"/>
          </a:p>
        </p:txBody>
      </p:sp>
      <p:sp>
        <p:nvSpPr>
          <p:cNvPr id="2" name="CuadroTexto 1">
            <a:extLst>
              <a:ext uri="{FF2B5EF4-FFF2-40B4-BE49-F238E27FC236}">
                <a16:creationId xmlns:a16="http://schemas.microsoft.com/office/drawing/2014/main" id="{26FC1EFD-620B-3F47-FA37-48EACC04BB24}"/>
              </a:ext>
            </a:extLst>
          </p:cNvPr>
          <p:cNvSpPr txBox="1"/>
          <p:nvPr/>
        </p:nvSpPr>
        <p:spPr>
          <a:xfrm>
            <a:off x="838199" y="204088"/>
            <a:ext cx="9469121" cy="12464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MX" sz="35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PRESUPUESTO APROBADO  2025  </a:t>
            </a:r>
          </a:p>
          <a:p>
            <a:pPr algn="ctr"/>
            <a:r>
              <a:rPr lang="es-MX" sz="3500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$</a:t>
            </a:r>
            <a:r>
              <a:rPr lang="es-EC" sz="4000" b="1" dirty="0">
                <a:solidFill>
                  <a:schemeClr val="bg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17.016.100,31 </a:t>
            </a:r>
            <a:endParaRPr lang="es-EC" sz="40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graphicFrame>
        <p:nvGraphicFramePr>
          <p:cNvPr id="8" name="Marcador de contenido 3">
            <a:extLst>
              <a:ext uri="{FF2B5EF4-FFF2-40B4-BE49-F238E27FC236}">
                <a16:creationId xmlns:a16="http://schemas.microsoft.com/office/drawing/2014/main" id="{C09A34E7-60F6-3843-B487-ED4DD50E91DE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351073041"/>
              </p:ext>
            </p:extLst>
          </p:nvPr>
        </p:nvGraphicFramePr>
        <p:xfrm>
          <a:off x="447040" y="1959952"/>
          <a:ext cx="10993120" cy="3328187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406602">
                  <a:extLst>
                    <a:ext uri="{9D8B030D-6E8A-4147-A177-3AD203B41FA5}">
                      <a16:colId xmlns:a16="http://schemas.microsoft.com/office/drawing/2014/main" val="454289187"/>
                    </a:ext>
                  </a:extLst>
                </a:gridCol>
                <a:gridCol w="3136203">
                  <a:extLst>
                    <a:ext uri="{9D8B030D-6E8A-4147-A177-3AD203B41FA5}">
                      <a16:colId xmlns:a16="http://schemas.microsoft.com/office/drawing/2014/main" val="3117849674"/>
                    </a:ext>
                  </a:extLst>
                </a:gridCol>
                <a:gridCol w="2354756">
                  <a:extLst>
                    <a:ext uri="{9D8B030D-6E8A-4147-A177-3AD203B41FA5}">
                      <a16:colId xmlns:a16="http://schemas.microsoft.com/office/drawing/2014/main" val="3046473440"/>
                    </a:ext>
                  </a:extLst>
                </a:gridCol>
                <a:gridCol w="2104199">
                  <a:extLst>
                    <a:ext uri="{9D8B030D-6E8A-4147-A177-3AD203B41FA5}">
                      <a16:colId xmlns:a16="http://schemas.microsoft.com/office/drawing/2014/main" val="3371960263"/>
                    </a:ext>
                  </a:extLst>
                </a:gridCol>
                <a:gridCol w="1991360">
                  <a:extLst>
                    <a:ext uri="{9D8B030D-6E8A-4147-A177-3AD203B41FA5}">
                      <a16:colId xmlns:a16="http://schemas.microsoft.com/office/drawing/2014/main" val="1529968521"/>
                    </a:ext>
                  </a:extLst>
                </a:gridCol>
              </a:tblGrid>
              <a:tr h="610528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s-EC" sz="2400" b="1" dirty="0">
                          <a:solidFill>
                            <a:schemeClr val="bg1"/>
                          </a:solidFill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CÓDIGO,</a:t>
                      </a:r>
                      <a:endParaRPr lang="es-EC" sz="2400" b="1" dirty="0">
                        <a:solidFill>
                          <a:schemeClr val="bg1"/>
                        </a:solidFill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s-EC" sz="2400" b="1">
                          <a:solidFill>
                            <a:schemeClr val="bg1"/>
                          </a:solidFill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CONCEPTO</a:t>
                      </a:r>
                      <a:endParaRPr lang="es-EC" sz="2400" b="1">
                        <a:solidFill>
                          <a:schemeClr val="bg1"/>
                        </a:solidFill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s-EC" sz="2400" b="1" dirty="0">
                          <a:solidFill>
                            <a:schemeClr val="bg1"/>
                          </a:solidFill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CODIFICADO</a:t>
                      </a:r>
                      <a:endParaRPr lang="es-EC" sz="2400" b="1" dirty="0">
                        <a:solidFill>
                          <a:schemeClr val="bg1"/>
                        </a:solidFill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s-EC" sz="2400" b="1" dirty="0">
                          <a:solidFill>
                            <a:schemeClr val="bg1"/>
                          </a:solidFill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DEVENGADO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s-EC" sz="2400" b="1" dirty="0">
                          <a:solidFill>
                            <a:schemeClr val="bg1"/>
                          </a:solidFill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RECAUDADO</a:t>
                      </a: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553508884"/>
                  </a:ext>
                </a:extLst>
              </a:tr>
              <a:tr h="549472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s-EC" sz="2400" b="1" dirty="0">
                          <a:solidFill>
                            <a:schemeClr val="bg1"/>
                          </a:solidFill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1.</a:t>
                      </a:r>
                      <a:endParaRPr lang="es-EC" sz="2400" b="1" dirty="0">
                        <a:solidFill>
                          <a:schemeClr val="bg1"/>
                        </a:solidFill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s-EC" sz="2400" b="1" dirty="0">
                          <a:solidFill>
                            <a:schemeClr val="bg1"/>
                          </a:solidFill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Ingresos Corrientes</a:t>
                      </a:r>
                      <a:endParaRPr lang="es-EC" sz="2400" b="1" dirty="0">
                        <a:solidFill>
                          <a:schemeClr val="bg1"/>
                        </a:solidFill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s-EC" sz="2400" b="1" dirty="0">
                          <a:solidFill>
                            <a:schemeClr val="bg1"/>
                          </a:solidFill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2.278.600,00</a:t>
                      </a:r>
                      <a:endParaRPr lang="es-EC" sz="2400" b="1" dirty="0">
                        <a:solidFill>
                          <a:schemeClr val="bg1"/>
                        </a:solidFill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s-EC" sz="2400" b="1" dirty="0">
                          <a:solidFill>
                            <a:schemeClr val="bg1"/>
                          </a:solidFill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2.579.378,14</a:t>
                      </a:r>
                      <a:endParaRPr lang="es-EC" sz="2400" b="1" dirty="0">
                        <a:solidFill>
                          <a:schemeClr val="bg1"/>
                        </a:solidFill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s-EC" sz="2400" b="1" dirty="0">
                          <a:solidFill>
                            <a:schemeClr val="bg1"/>
                          </a:solidFill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1.972.907,28</a:t>
                      </a:r>
                      <a:endParaRPr lang="es-EC" sz="2400" b="1" dirty="0">
                        <a:solidFill>
                          <a:schemeClr val="bg1"/>
                        </a:solidFill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000537070"/>
                  </a:ext>
                </a:extLst>
              </a:tr>
              <a:tr h="49784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s-EC" sz="2400" b="1" dirty="0">
                          <a:solidFill>
                            <a:schemeClr val="bg1"/>
                          </a:solidFill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2.</a:t>
                      </a:r>
                      <a:endParaRPr lang="es-EC" sz="2400" b="1" dirty="0">
                        <a:solidFill>
                          <a:schemeClr val="bg1"/>
                        </a:solidFill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s-EC" sz="2400" b="1" dirty="0">
                          <a:solidFill>
                            <a:schemeClr val="bg1"/>
                          </a:solidFill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Ingresos de Capital</a:t>
                      </a:r>
                      <a:endParaRPr lang="es-EC" sz="2400" b="1" dirty="0">
                        <a:solidFill>
                          <a:schemeClr val="bg1"/>
                        </a:solidFill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s-EC" sz="2400" b="1" dirty="0">
                          <a:solidFill>
                            <a:schemeClr val="bg1"/>
                          </a:solidFill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7.814.343,84</a:t>
                      </a:r>
                      <a:endParaRPr lang="es-EC" sz="2400" b="1" dirty="0">
                        <a:solidFill>
                          <a:schemeClr val="bg1"/>
                        </a:solidFill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s-EC" sz="2400" b="1" dirty="0">
                          <a:solidFill>
                            <a:schemeClr val="bg1"/>
                          </a:solidFill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2.957.761,24</a:t>
                      </a:r>
                      <a:endParaRPr lang="es-EC" sz="2400" b="1" dirty="0">
                        <a:solidFill>
                          <a:schemeClr val="bg1"/>
                        </a:solidFill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s-EC" sz="2400" b="1" dirty="0">
                          <a:solidFill>
                            <a:schemeClr val="bg1"/>
                          </a:solidFill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2.215.044,27</a:t>
                      </a:r>
                      <a:endParaRPr lang="es-EC" sz="2400" b="1" dirty="0">
                        <a:solidFill>
                          <a:schemeClr val="bg1"/>
                        </a:solidFill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932591060"/>
                  </a:ext>
                </a:extLst>
              </a:tr>
              <a:tr h="73152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s-EC" sz="2400" b="1" dirty="0">
                          <a:solidFill>
                            <a:schemeClr val="bg1"/>
                          </a:solidFill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3.</a:t>
                      </a:r>
                      <a:endParaRPr lang="es-EC" sz="2400" b="1" dirty="0">
                        <a:solidFill>
                          <a:schemeClr val="bg1"/>
                        </a:solidFill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s-EC" sz="2400" b="1" dirty="0">
                          <a:solidFill>
                            <a:schemeClr val="bg1"/>
                          </a:solidFill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Financiamiento 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s-EC" sz="2400" b="1" dirty="0">
                          <a:solidFill>
                            <a:schemeClr val="bg1"/>
                          </a:solidFill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4.941.646,53</a:t>
                      </a:r>
                      <a:endParaRPr lang="es-EC" sz="2400" b="1" dirty="0">
                        <a:solidFill>
                          <a:schemeClr val="bg1"/>
                        </a:solidFill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s-EC" sz="2400" b="1" dirty="0">
                          <a:solidFill>
                            <a:schemeClr val="bg1"/>
                          </a:solidFill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  </a:t>
                      </a:r>
                      <a:r>
                        <a:rPr lang="es-EC" sz="2400" b="1" dirty="0">
                          <a:solidFill>
                            <a:schemeClr val="bg1"/>
                          </a:solidFill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983.011,39</a:t>
                      </a:r>
                      <a:endParaRPr lang="es-EC" sz="2400" b="1" dirty="0">
                        <a:solidFill>
                          <a:schemeClr val="bg1"/>
                        </a:solidFill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s-EC" sz="2400" b="1" dirty="0">
                          <a:solidFill>
                            <a:schemeClr val="bg1"/>
                          </a:solidFill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477.639,60</a:t>
                      </a:r>
                      <a:endParaRPr lang="es-EC" sz="2400" b="1" dirty="0">
                        <a:solidFill>
                          <a:schemeClr val="bg1"/>
                        </a:solidFill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55560108"/>
                  </a:ext>
                </a:extLst>
              </a:tr>
              <a:tr h="54864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s-EC" sz="2400" b="1" dirty="0">
                          <a:solidFill>
                            <a:schemeClr val="bg1"/>
                          </a:solidFill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3.8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s-EC" sz="2400" b="1" dirty="0">
                          <a:solidFill>
                            <a:schemeClr val="bg1"/>
                          </a:solidFill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Cuentas por Cobrar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s-EC" sz="2400" b="1" dirty="0">
                          <a:solidFill>
                            <a:schemeClr val="bg1"/>
                          </a:solidFill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1.981.509,94</a:t>
                      </a:r>
                      <a:endParaRPr lang="es-EC" sz="2400" b="1" dirty="0">
                        <a:solidFill>
                          <a:schemeClr val="bg1"/>
                        </a:solidFill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s-EC" sz="2400" b="1" dirty="0">
                          <a:solidFill>
                            <a:schemeClr val="bg1"/>
                          </a:solidFill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550.138,97</a:t>
                      </a:r>
                      <a:endParaRPr lang="es-EC" sz="2400" b="1" dirty="0">
                        <a:solidFill>
                          <a:schemeClr val="bg1"/>
                        </a:solidFill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s-EC" sz="2400" b="1" dirty="0">
                          <a:solidFill>
                            <a:schemeClr val="bg1"/>
                          </a:solidFill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550.138,977</a:t>
                      </a:r>
                      <a:endParaRPr lang="es-EC" sz="2400" b="1" dirty="0">
                        <a:solidFill>
                          <a:schemeClr val="bg1"/>
                        </a:solidFill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975995547"/>
                  </a:ext>
                </a:extLst>
              </a:tr>
              <a:tr h="390187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s-EC" sz="2400" b="1"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 </a:t>
                      </a:r>
                      <a:endParaRPr lang="es-EC" sz="2400" b="1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s-EC" sz="2400" b="1" dirty="0"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 </a:t>
                      </a:r>
                      <a:endParaRPr lang="es-EC" sz="2400" b="1" dirty="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s-EC" sz="2400" b="1" dirty="0">
                          <a:solidFill>
                            <a:schemeClr val="bg1"/>
                          </a:solidFill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17,016.100.31</a:t>
                      </a:r>
                      <a:endParaRPr lang="es-EC" sz="2400" b="1" dirty="0">
                        <a:solidFill>
                          <a:schemeClr val="bg1"/>
                        </a:solidFill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s-EC" sz="2400" b="1" dirty="0">
                          <a:solidFill>
                            <a:schemeClr val="bg1"/>
                          </a:solidFill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6.520.151,54</a:t>
                      </a:r>
                      <a:endParaRPr lang="es-EC" sz="2400" b="1" dirty="0">
                        <a:solidFill>
                          <a:schemeClr val="bg1"/>
                        </a:solidFill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s-EC" sz="2400" b="1" dirty="0">
                          <a:solidFill>
                            <a:schemeClr val="bg1"/>
                          </a:solidFill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5.216.130,12</a:t>
                      </a:r>
                      <a:endParaRPr lang="es-EC" sz="2400" b="1" dirty="0">
                        <a:solidFill>
                          <a:schemeClr val="bg1"/>
                        </a:solidFill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31219964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23106822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7A95655-8899-9477-6DBC-759E87EE923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Imagen 6">
            <a:extLst>
              <a:ext uri="{FF2B5EF4-FFF2-40B4-BE49-F238E27FC236}">
                <a16:creationId xmlns:a16="http://schemas.microsoft.com/office/drawing/2014/main" id="{1CB9ADC4-180A-4CCC-4ADE-6B5A430E90E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4610" r="1" b="11924"/>
          <a:stretch>
            <a:fillRect/>
          </a:stretch>
        </p:blipFill>
        <p:spPr>
          <a:xfrm>
            <a:off x="9469120" y="5831840"/>
            <a:ext cx="2072640" cy="1026160"/>
          </a:xfrm>
          <a:prstGeom prst="rect">
            <a:avLst/>
          </a:prstGeom>
          <a:noFill/>
          <a:ln>
            <a:noFill/>
          </a:ln>
          <a:effectLst>
            <a:softEdge rad="112500"/>
          </a:effectLst>
        </p:spPr>
      </p:pic>
      <p:sp>
        <p:nvSpPr>
          <p:cNvPr id="19" name="AutoShape 12">
            <a:extLst>
              <a:ext uri="{FF2B5EF4-FFF2-40B4-BE49-F238E27FC236}">
                <a16:creationId xmlns:a16="http://schemas.microsoft.com/office/drawing/2014/main" id="{84D4D993-F6E4-ED38-3B6F-6417E3E757E7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s-EC"/>
          </a:p>
        </p:txBody>
      </p:sp>
      <p:graphicFrame>
        <p:nvGraphicFramePr>
          <p:cNvPr id="3" name="Tabla 2">
            <a:extLst>
              <a:ext uri="{FF2B5EF4-FFF2-40B4-BE49-F238E27FC236}">
                <a16:creationId xmlns:a16="http://schemas.microsoft.com/office/drawing/2014/main" id="{7F8322BB-2182-7958-5A1A-524FA5DB8BB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69941919"/>
              </p:ext>
            </p:extLst>
          </p:nvPr>
        </p:nvGraphicFramePr>
        <p:xfrm>
          <a:off x="320040" y="1225516"/>
          <a:ext cx="11551920" cy="4465554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210169">
                  <a:extLst>
                    <a:ext uri="{9D8B030D-6E8A-4147-A177-3AD203B41FA5}">
                      <a16:colId xmlns:a16="http://schemas.microsoft.com/office/drawing/2014/main" val="688102913"/>
                    </a:ext>
                  </a:extLst>
                </a:gridCol>
                <a:gridCol w="2376311">
                  <a:extLst>
                    <a:ext uri="{9D8B030D-6E8A-4147-A177-3AD203B41FA5}">
                      <a16:colId xmlns:a16="http://schemas.microsoft.com/office/drawing/2014/main" val="1006455102"/>
                    </a:ext>
                  </a:extLst>
                </a:gridCol>
                <a:gridCol w="2087880">
                  <a:extLst>
                    <a:ext uri="{9D8B030D-6E8A-4147-A177-3AD203B41FA5}">
                      <a16:colId xmlns:a16="http://schemas.microsoft.com/office/drawing/2014/main" val="3971723901"/>
                    </a:ext>
                  </a:extLst>
                </a:gridCol>
                <a:gridCol w="2103120">
                  <a:extLst>
                    <a:ext uri="{9D8B030D-6E8A-4147-A177-3AD203B41FA5}">
                      <a16:colId xmlns:a16="http://schemas.microsoft.com/office/drawing/2014/main" val="623764360"/>
                    </a:ext>
                  </a:extLst>
                </a:gridCol>
                <a:gridCol w="1910080">
                  <a:extLst>
                    <a:ext uri="{9D8B030D-6E8A-4147-A177-3AD203B41FA5}">
                      <a16:colId xmlns:a16="http://schemas.microsoft.com/office/drawing/2014/main" val="3503921525"/>
                    </a:ext>
                  </a:extLst>
                </a:gridCol>
                <a:gridCol w="1864360">
                  <a:extLst>
                    <a:ext uri="{9D8B030D-6E8A-4147-A177-3AD203B41FA5}">
                      <a16:colId xmlns:a16="http://schemas.microsoft.com/office/drawing/2014/main" val="1683995631"/>
                    </a:ext>
                  </a:extLst>
                </a:gridCol>
              </a:tblGrid>
              <a:tr h="46736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s-EC" sz="2200" b="1" dirty="0">
                          <a:solidFill>
                            <a:schemeClr val="bg1"/>
                          </a:solidFill>
                          <a:effectLst/>
                        </a:rPr>
                        <a:t>CÓDIGO</a:t>
                      </a:r>
                      <a:endParaRPr lang="es-EC" sz="2200" b="1" dirty="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s-EC" sz="2200" b="1" dirty="0">
                          <a:solidFill>
                            <a:schemeClr val="bg1"/>
                          </a:solidFill>
                          <a:effectLst/>
                        </a:rPr>
                        <a:t>CONCEPTO</a:t>
                      </a:r>
                      <a:endParaRPr lang="es-EC" sz="2200" b="1" dirty="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s-EC" sz="2200" b="1" dirty="0">
                          <a:solidFill>
                            <a:schemeClr val="bg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INICIAL 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s-EC" sz="2200" b="1" dirty="0">
                          <a:solidFill>
                            <a:schemeClr val="bg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CODIFICADO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s-EC" sz="2200" b="1">
                          <a:solidFill>
                            <a:schemeClr val="bg1"/>
                          </a:solidFill>
                          <a:effectLst/>
                        </a:rPr>
                        <a:t>DEVENGADO</a:t>
                      </a:r>
                      <a:endParaRPr lang="es-EC" sz="2200" b="1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s-EC" sz="2200" b="1" dirty="0">
                          <a:solidFill>
                            <a:schemeClr val="bg1"/>
                          </a:solidFill>
                          <a:effectLst/>
                        </a:rPr>
                        <a:t>PAGADO</a:t>
                      </a:r>
                      <a:endParaRPr lang="es-EC" sz="2200" b="1" dirty="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045373086"/>
                  </a:ext>
                </a:extLst>
              </a:tr>
              <a:tr h="771276">
                <a:tc>
                  <a:txBody>
                    <a:bodyPr/>
                    <a:lstStyle/>
                    <a:p>
                      <a:r>
                        <a:rPr lang="es-EC" sz="2200" b="1">
                          <a:solidFill>
                            <a:schemeClr val="bg1"/>
                          </a:solidFill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5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es-EC" sz="2200" b="1" dirty="0">
                          <a:solidFill>
                            <a:schemeClr val="bg1"/>
                          </a:solidFill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Gastos Corrientes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s-EC" sz="2200" b="1" dirty="0">
                          <a:solidFill>
                            <a:schemeClr val="bg1"/>
                          </a:solidFill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1.992.268,92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s-EC" sz="2200" b="1" dirty="0">
                          <a:solidFill>
                            <a:schemeClr val="bg1"/>
                          </a:solidFill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1.947.535,96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s-EC" sz="2200" b="1" dirty="0">
                          <a:solidFill>
                            <a:schemeClr val="bg1"/>
                          </a:solidFill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1.856.801,87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s-EC" sz="2200" b="1" dirty="0">
                          <a:solidFill>
                            <a:schemeClr val="bg1"/>
                          </a:solidFill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1.695.221,92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326150521"/>
                  </a:ext>
                </a:extLst>
              </a:tr>
              <a:tr h="771276">
                <a:tc>
                  <a:txBody>
                    <a:bodyPr/>
                    <a:lstStyle/>
                    <a:p>
                      <a:r>
                        <a:rPr lang="es-EC" sz="2200" b="1">
                          <a:solidFill>
                            <a:schemeClr val="bg1"/>
                          </a:solidFill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7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es-EC" sz="2200" b="1" dirty="0">
                          <a:solidFill>
                            <a:schemeClr val="bg1"/>
                          </a:solidFill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Gastos de Inversión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s-EC" sz="2200" b="1" dirty="0">
                          <a:solidFill>
                            <a:schemeClr val="bg1"/>
                          </a:solidFill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7.816.642,38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s-EC" sz="2200" b="1" dirty="0">
                          <a:solidFill>
                            <a:schemeClr val="bg1"/>
                          </a:solidFill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7.812.499,27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s-EC" sz="2200" b="1" dirty="0">
                          <a:solidFill>
                            <a:schemeClr val="bg1"/>
                          </a:solidFill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5.955.830,46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s-EC" sz="2200" b="1" dirty="0">
                          <a:solidFill>
                            <a:schemeClr val="bg1"/>
                          </a:solidFill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5.358.918,38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4248863976"/>
                  </a:ext>
                </a:extLst>
              </a:tr>
              <a:tr h="771276">
                <a:tc>
                  <a:txBody>
                    <a:bodyPr/>
                    <a:lstStyle/>
                    <a:p>
                      <a:r>
                        <a:rPr lang="es-EC" sz="2200" b="1">
                          <a:solidFill>
                            <a:schemeClr val="bg1"/>
                          </a:solidFill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8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es-EC" sz="2200" b="1" dirty="0">
                          <a:solidFill>
                            <a:schemeClr val="bg1"/>
                          </a:solidFill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Gastos de Capital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s-EC" sz="2200" b="1" dirty="0">
                          <a:solidFill>
                            <a:schemeClr val="bg1"/>
                          </a:solidFill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1.842.243,35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s-EC" sz="2200" b="1" dirty="0">
                          <a:solidFill>
                            <a:schemeClr val="bg1"/>
                          </a:solidFill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1.746.250,00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s-EC" sz="2200" b="1" dirty="0">
                          <a:solidFill>
                            <a:schemeClr val="bg1"/>
                          </a:solidFill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711.762,13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s-EC" sz="2200" b="1" dirty="0">
                          <a:solidFill>
                            <a:schemeClr val="bg1"/>
                          </a:solidFill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315.140,84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007491045"/>
                  </a:ext>
                </a:extLst>
              </a:tr>
              <a:tr h="1168580">
                <a:tc>
                  <a:txBody>
                    <a:bodyPr/>
                    <a:lstStyle/>
                    <a:p>
                      <a:r>
                        <a:rPr lang="es-EC" sz="2200" b="1">
                          <a:solidFill>
                            <a:schemeClr val="bg1"/>
                          </a:solidFill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9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es-EC" sz="2200" b="1" dirty="0">
                          <a:solidFill>
                            <a:schemeClr val="bg1"/>
                          </a:solidFill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Aplicación del Financiamiento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s-EC" sz="2200" b="1" dirty="0">
                          <a:solidFill>
                            <a:schemeClr val="bg1"/>
                          </a:solidFill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1.364.945,66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s-EC" sz="2200" b="1" dirty="0">
                          <a:solidFill>
                            <a:schemeClr val="bg1"/>
                          </a:solidFill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1.511.017,08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s-EC" sz="2200" b="1" dirty="0">
                          <a:solidFill>
                            <a:schemeClr val="bg1"/>
                          </a:solidFill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1.442.321,94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s-EC" sz="2200" b="1" dirty="0">
                          <a:solidFill>
                            <a:schemeClr val="bg1"/>
                          </a:solidFill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1.366.217,40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98622698"/>
                  </a:ext>
                </a:extLst>
              </a:tr>
              <a:tr h="515786">
                <a:tc>
                  <a:txBody>
                    <a:bodyPr/>
                    <a:lstStyle/>
                    <a:p>
                      <a:endParaRPr lang="es-EC" sz="2200" b="1">
                        <a:solidFill>
                          <a:schemeClr val="bg1"/>
                        </a:solidFill>
                        <a:latin typeface="Cambria" panose="02040503050406030204" pitchFamily="18" charset="0"/>
                        <a:ea typeface="Cambria" panose="02040503050406030204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es-EC" sz="2200" b="1" dirty="0">
                          <a:solidFill>
                            <a:schemeClr val="bg1"/>
                          </a:solidFill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TOTAL GENERAL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s-EC" sz="2200" b="1" dirty="0">
                          <a:solidFill>
                            <a:schemeClr val="bg1"/>
                          </a:solidFill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17.016.100,31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s-EC" sz="2200" b="1" dirty="0">
                          <a:solidFill>
                            <a:schemeClr val="bg1"/>
                          </a:solidFill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17.017.302,31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s-EC" sz="2200" b="1" dirty="0">
                          <a:solidFill>
                            <a:schemeClr val="bg1"/>
                          </a:solidFill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5.955.830,46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s-EC" sz="2200" b="1" dirty="0">
                          <a:solidFill>
                            <a:schemeClr val="bg1"/>
                          </a:solidFill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5.358.918,38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534330740"/>
                  </a:ext>
                </a:extLst>
              </a:tr>
            </a:tbl>
          </a:graphicData>
        </a:graphic>
      </p:graphicFrame>
      <p:sp>
        <p:nvSpPr>
          <p:cNvPr id="4" name="CuadroTexto 3">
            <a:extLst>
              <a:ext uri="{FF2B5EF4-FFF2-40B4-BE49-F238E27FC236}">
                <a16:creationId xmlns:a16="http://schemas.microsoft.com/office/drawing/2014/main" id="{06E3C801-B27E-8D4C-2D62-46818E7D521D}"/>
              </a:ext>
            </a:extLst>
          </p:cNvPr>
          <p:cNvSpPr txBox="1"/>
          <p:nvPr/>
        </p:nvSpPr>
        <p:spPr>
          <a:xfrm>
            <a:off x="518160" y="325120"/>
            <a:ext cx="1059688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C" sz="4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Ejecución Presupuestaria de Gastos 2025</a:t>
            </a:r>
          </a:p>
        </p:txBody>
      </p:sp>
    </p:spTree>
    <p:extLst>
      <p:ext uri="{BB962C8B-B14F-4D97-AF65-F5344CB8AC3E}">
        <p14:creationId xmlns:p14="http://schemas.microsoft.com/office/powerpoint/2010/main" val="215634491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9F25695-2207-6497-2EE4-A1670C815B7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Imagen 6">
            <a:extLst>
              <a:ext uri="{FF2B5EF4-FFF2-40B4-BE49-F238E27FC236}">
                <a16:creationId xmlns:a16="http://schemas.microsoft.com/office/drawing/2014/main" id="{A97A114A-2902-4798-21D9-946FE54B846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4610" r="1" b="11924"/>
          <a:stretch>
            <a:fillRect/>
          </a:stretch>
        </p:blipFill>
        <p:spPr>
          <a:xfrm>
            <a:off x="9469120" y="5831840"/>
            <a:ext cx="2072640" cy="1026160"/>
          </a:xfrm>
          <a:prstGeom prst="rect">
            <a:avLst/>
          </a:prstGeom>
          <a:noFill/>
          <a:ln>
            <a:noFill/>
          </a:ln>
          <a:effectLst>
            <a:softEdge rad="112500"/>
          </a:effectLst>
        </p:spPr>
      </p:pic>
      <p:sp>
        <p:nvSpPr>
          <p:cNvPr id="19" name="AutoShape 12">
            <a:extLst>
              <a:ext uri="{FF2B5EF4-FFF2-40B4-BE49-F238E27FC236}">
                <a16:creationId xmlns:a16="http://schemas.microsoft.com/office/drawing/2014/main" id="{F41DF872-1430-D4AC-700E-C072B975D0D3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s-EC"/>
          </a:p>
        </p:txBody>
      </p:sp>
      <p:sp>
        <p:nvSpPr>
          <p:cNvPr id="4" name="CuadroTexto 3">
            <a:extLst>
              <a:ext uri="{FF2B5EF4-FFF2-40B4-BE49-F238E27FC236}">
                <a16:creationId xmlns:a16="http://schemas.microsoft.com/office/drawing/2014/main" id="{EF5127FC-A608-106C-601A-D02C239E5AAF}"/>
              </a:ext>
            </a:extLst>
          </p:cNvPr>
          <p:cNvSpPr txBox="1"/>
          <p:nvPr/>
        </p:nvSpPr>
        <p:spPr>
          <a:xfrm>
            <a:off x="406400" y="1099042"/>
            <a:ext cx="886968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C" sz="4000" b="1" dirty="0">
                <a:solidFill>
                  <a:schemeClr val="bg1"/>
                </a:solidFill>
              </a:rPr>
              <a:t>Resumen de Ingresos y Gastos 2025</a:t>
            </a:r>
            <a:endParaRPr lang="es-EC" sz="4000" b="1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graphicFrame>
        <p:nvGraphicFramePr>
          <p:cNvPr id="2" name="Tabla 1">
            <a:extLst>
              <a:ext uri="{FF2B5EF4-FFF2-40B4-BE49-F238E27FC236}">
                <a16:creationId xmlns:a16="http://schemas.microsoft.com/office/drawing/2014/main" id="{6C15E0D5-B8EE-41F5-0E6E-831D00FF2B9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11779563"/>
              </p:ext>
            </p:extLst>
          </p:nvPr>
        </p:nvGraphicFramePr>
        <p:xfrm>
          <a:off x="406400" y="2410245"/>
          <a:ext cx="10515600" cy="1968779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3505200">
                  <a:extLst>
                    <a:ext uri="{9D8B030D-6E8A-4147-A177-3AD203B41FA5}">
                      <a16:colId xmlns:a16="http://schemas.microsoft.com/office/drawing/2014/main" val="4008447630"/>
                    </a:ext>
                  </a:extLst>
                </a:gridCol>
                <a:gridCol w="3505200">
                  <a:extLst>
                    <a:ext uri="{9D8B030D-6E8A-4147-A177-3AD203B41FA5}">
                      <a16:colId xmlns:a16="http://schemas.microsoft.com/office/drawing/2014/main" val="3867306382"/>
                    </a:ext>
                  </a:extLst>
                </a:gridCol>
                <a:gridCol w="3505200">
                  <a:extLst>
                    <a:ext uri="{9D8B030D-6E8A-4147-A177-3AD203B41FA5}">
                      <a16:colId xmlns:a16="http://schemas.microsoft.com/office/drawing/2014/main" val="2325998736"/>
                    </a:ext>
                  </a:extLst>
                </a:gridCol>
              </a:tblGrid>
              <a:tr h="81316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s-EC" sz="2800" dirty="0">
                          <a:solidFill>
                            <a:schemeClr val="bg1"/>
                          </a:solidFill>
                          <a:effectLst/>
                        </a:rPr>
                        <a:t>INGRESOS DEVENGADO</a:t>
                      </a:r>
                      <a:endParaRPr lang="es-EC" sz="2800" dirty="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s-EC" sz="2800" dirty="0">
                          <a:solidFill>
                            <a:schemeClr val="bg1"/>
                          </a:solidFill>
                          <a:effectLst/>
                        </a:rPr>
                        <a:t>GASTOS       DEVENGADO</a:t>
                      </a:r>
                      <a:endParaRPr lang="es-EC" sz="2800" dirty="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s-EC" sz="2800" dirty="0">
                          <a:solidFill>
                            <a:schemeClr val="bg1"/>
                          </a:solidFill>
                          <a:effectLst/>
                        </a:rPr>
                        <a:t>% EJECUCIÓN</a:t>
                      </a:r>
                      <a:endParaRPr lang="es-EC" sz="2800" dirty="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644352456"/>
                  </a:ext>
                </a:extLst>
              </a:tr>
              <a:tr h="1018755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s-EC" sz="2800" b="1" dirty="0">
                          <a:solidFill>
                            <a:schemeClr val="bg1"/>
                          </a:solidFill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6.520.151,54</a:t>
                      </a:r>
                      <a:endParaRPr lang="es-EC" sz="2800" b="1" dirty="0">
                        <a:solidFill>
                          <a:schemeClr val="bg1"/>
                        </a:solidFill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s-EC" sz="2800" b="1" dirty="0">
                          <a:solidFill>
                            <a:schemeClr val="bg1"/>
                          </a:solidFill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5.955.830,46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s-EC" sz="2800" dirty="0">
                          <a:solidFill>
                            <a:schemeClr val="bg1"/>
                          </a:solidFill>
                          <a:effectLst/>
                        </a:rPr>
                        <a:t>91.34%</a:t>
                      </a:r>
                      <a:endParaRPr lang="es-EC" sz="2800" dirty="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137579925"/>
                  </a:ext>
                </a:extLst>
              </a:tr>
            </a:tbl>
          </a:graphicData>
        </a:graphic>
      </p:graphicFrame>
      <p:pic>
        <p:nvPicPr>
          <p:cNvPr id="5" name="Imagen 4">
            <a:extLst>
              <a:ext uri="{FF2B5EF4-FFF2-40B4-BE49-F238E27FC236}">
                <a16:creationId xmlns:a16="http://schemas.microsoft.com/office/drawing/2014/main" id="{B8F8BCFB-2B0C-040C-80AB-8A19D60F36A2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2513" r="10256" b="-1"/>
          <a:stretch/>
        </p:blipFill>
        <p:spPr>
          <a:xfrm>
            <a:off x="10200641" y="0"/>
            <a:ext cx="1991360" cy="20847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4375418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A826C13-587C-B6CB-77E1-55694E5B23D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n 5">
            <a:extLst>
              <a:ext uri="{FF2B5EF4-FFF2-40B4-BE49-F238E27FC236}">
                <a16:creationId xmlns:a16="http://schemas.microsoft.com/office/drawing/2014/main" id="{F7BEE380-DFB1-42CC-3EFC-FEAF7F60D64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513" r="10256" b="-1"/>
          <a:stretch/>
        </p:blipFill>
        <p:spPr>
          <a:xfrm>
            <a:off x="10200641" y="0"/>
            <a:ext cx="1991360" cy="2084779"/>
          </a:xfrm>
          <a:prstGeom prst="rect">
            <a:avLst/>
          </a:prstGeom>
        </p:spPr>
      </p:pic>
      <p:pic>
        <p:nvPicPr>
          <p:cNvPr id="7" name="Imagen 6">
            <a:extLst>
              <a:ext uri="{FF2B5EF4-FFF2-40B4-BE49-F238E27FC236}">
                <a16:creationId xmlns:a16="http://schemas.microsoft.com/office/drawing/2014/main" id="{EBDD5678-E9F2-ADB8-201B-7CC163B014F1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4610" r="1" b="11924"/>
          <a:stretch>
            <a:fillRect/>
          </a:stretch>
        </p:blipFill>
        <p:spPr>
          <a:xfrm>
            <a:off x="5483440" y="2958391"/>
            <a:ext cx="6058319" cy="3451033"/>
          </a:xfrm>
          <a:prstGeom prst="rect">
            <a:avLst/>
          </a:prstGeom>
          <a:noFill/>
          <a:ln>
            <a:noFill/>
          </a:ln>
          <a:effectLst>
            <a:softEdge rad="112500"/>
          </a:effectLst>
        </p:spPr>
      </p:pic>
      <p:sp>
        <p:nvSpPr>
          <p:cNvPr id="19" name="AutoShape 12">
            <a:extLst>
              <a:ext uri="{FF2B5EF4-FFF2-40B4-BE49-F238E27FC236}">
                <a16:creationId xmlns:a16="http://schemas.microsoft.com/office/drawing/2014/main" id="{FDDCD020-C3F7-51F1-56FA-AB68E77AE30F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s-EC"/>
          </a:p>
        </p:txBody>
      </p:sp>
      <p:sp>
        <p:nvSpPr>
          <p:cNvPr id="11" name="Rectángulo 10">
            <a:extLst>
              <a:ext uri="{FF2B5EF4-FFF2-40B4-BE49-F238E27FC236}">
                <a16:creationId xmlns:a16="http://schemas.microsoft.com/office/drawing/2014/main" id="{B98EB087-C0C8-7C90-14D7-69A5D13524F1}"/>
              </a:ext>
            </a:extLst>
          </p:cNvPr>
          <p:cNvSpPr/>
          <p:nvPr/>
        </p:nvSpPr>
        <p:spPr>
          <a:xfrm>
            <a:off x="-370256" y="1042389"/>
            <a:ext cx="10235616" cy="22610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s-EC" sz="7000" b="1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rgbClr val="002060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GRACIAS POR LA ATENCIÓN</a:t>
            </a:r>
          </a:p>
        </p:txBody>
      </p:sp>
    </p:spTree>
    <p:extLst>
      <p:ext uri="{BB962C8B-B14F-4D97-AF65-F5344CB8AC3E}">
        <p14:creationId xmlns:p14="http://schemas.microsoft.com/office/powerpoint/2010/main" val="1125042646"/>
      </p:ext>
    </p:extLst>
  </p:cSld>
  <p:clrMapOvr>
    <a:masterClrMapping/>
  </p:clrMapOvr>
</p:sld>
</file>

<file path=ppt/theme/theme1.xml><?xml version="1.0" encoding="utf-8"?>
<a:theme xmlns:a="http://schemas.openxmlformats.org/drawingml/2006/main" name="Personalizar">
  <a:themeElements>
    <a:clrScheme name="Swiss">
      <a:dk1>
        <a:srgbClr val="000000"/>
      </a:dk1>
      <a:lt1>
        <a:srgbClr val="FFFFFF"/>
      </a:lt1>
      <a:dk2>
        <a:srgbClr val="E4E4E4"/>
      </a:dk2>
      <a:lt2>
        <a:srgbClr val="7CA655"/>
      </a:lt2>
      <a:accent1>
        <a:srgbClr val="A9D4DB"/>
      </a:accent1>
      <a:accent2>
        <a:srgbClr val="FBE284"/>
      </a:accent2>
      <a:accent3>
        <a:srgbClr val="4495A2"/>
      </a:accent3>
      <a:accent4>
        <a:srgbClr val="AA5881"/>
      </a:accent4>
      <a:accent5>
        <a:srgbClr val="E06742"/>
      </a:accent5>
      <a:accent6>
        <a:srgbClr val="F9D448"/>
      </a:accent6>
      <a:hlink>
        <a:srgbClr val="4495A2"/>
      </a:hlink>
      <a:folHlink>
        <a:srgbClr val="AA5881"/>
      </a:folHlink>
    </a:clrScheme>
    <a:fontScheme name="Custom 175">
      <a:majorFont>
        <a:latin typeface="Franklin Gothic Demi"/>
        <a:ea typeface=""/>
        <a:cs typeface=""/>
      </a:majorFont>
      <a:minorFont>
        <a:latin typeface="Franklin Gothic Book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72332797_TF78853419_Win32" id="{89881BBC-4720-4DBD-B653-230ED84EDDDD}" vid="{D5D0700E-9D65-401B-B37B-B3D39C01EE22}"/>
    </a:ext>
  </a:extLst>
</a:theme>
</file>

<file path=ppt/theme/theme2.xml><?xml version="1.0" encoding="utf-8"?>
<a:theme xmlns:a="http://schemas.openxmlformats.org/drawingml/2006/main" name="Tema de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Tema de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8" ma:contentTypeDescription="Create a new document." ma:contentTypeScope="" ma:versionID="60f5a4f2d2b0abadcf532d48ebf9cb71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7dd78129e6a1811f84807ad11c651531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  <xsd:element ref="ns2:MediaServiceSystem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internalName="Background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ystemTags" ma:index="32" nillable="true" ma:displayName="MediaServiceSystemTags" ma:hidden="true" ma:internalName="MediaServiceSystemTag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Background xmlns="71af3243-3dd4-4a8d-8c0d-dd76da1f02a5">false</Background>
    <Status xmlns="71af3243-3dd4-4a8d-8c0d-dd76da1f02a5">Not started</Status>
    <_ip_UnifiedCompliancePolicyUIAction xmlns="http://schemas.microsoft.com/sharepoint/v3" xsi:nil="true"/>
    <Image xmlns="71af3243-3dd4-4a8d-8c0d-dd76da1f02a5">
      <Url xsi:nil="true"/>
      <Description xsi:nil="true"/>
    </Image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92DB9E12-8AC3-4138-BF4D-720A5525AB10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4F4B194E-8B30-4377-8C59-ECFB902D2A26}">
  <ds:schemaRefs>
    <ds:schemaRef ds:uri="http://schemas.microsoft.com/office/2006/metadata/properties"/>
    <ds:schemaRef ds:uri="http://schemas.microsoft.com/office/infopath/2007/PartnerControls"/>
    <ds:schemaRef ds:uri="71af3243-3dd4-4a8d-8c0d-dd76da1f02a5"/>
    <ds:schemaRef ds:uri="http://schemas.microsoft.com/sharepoint/v3"/>
    <ds:schemaRef ds:uri="230e9df3-be65-4c73-a93b-d1236ebd677e"/>
  </ds:schemaRefs>
</ds:datastoreItem>
</file>

<file path=customXml/itemProps3.xml><?xml version="1.0" encoding="utf-8"?>
<ds:datastoreItem xmlns:ds="http://schemas.openxmlformats.org/officeDocument/2006/customXml" ds:itemID="{C21FFAC0-05A2-416A-B06C-C248395482CF}">
  <ds:schemaRefs>
    <ds:schemaRef ds:uri="http://schemas.microsoft.com/sharepoint/v3/contenttype/forms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>{FCC3A5AD-51D0-4CDF-83B8-AB838358EC0F}TFd3b75063-ff25-434d-b12c-efeaf07d16c3e7f35a69_win32-0d75b5563924</Template>
  <TotalTime>12155</TotalTime>
  <Words>668</Words>
  <Application>Microsoft Office PowerPoint</Application>
  <PresentationFormat>Panorámica</PresentationFormat>
  <Paragraphs>141</Paragraphs>
  <Slides>38</Slides>
  <Notes>3</Notes>
  <HiddenSlides>0</HiddenSlides>
  <MMClips>0</MMClips>
  <ScaleCrop>false</ScaleCrop>
  <HeadingPairs>
    <vt:vector size="6" baseType="variant">
      <vt:variant>
        <vt:lpstr>Fuentes usadas</vt:lpstr>
      </vt:variant>
      <vt:variant>
        <vt:i4>13</vt:i4>
      </vt:variant>
      <vt:variant>
        <vt:lpstr>Tema</vt:lpstr>
      </vt:variant>
      <vt:variant>
        <vt:i4>1</vt:i4>
      </vt:variant>
      <vt:variant>
        <vt:lpstr>Títulos de diapositiva</vt:lpstr>
      </vt:variant>
      <vt:variant>
        <vt:i4>38</vt:i4>
      </vt:variant>
    </vt:vector>
  </HeadingPairs>
  <TitlesOfParts>
    <vt:vector size="52" baseType="lpstr">
      <vt:lpstr>Aptos</vt:lpstr>
      <vt:lpstr>Arial</vt:lpstr>
      <vt:lpstr>Calibri</vt:lpstr>
      <vt:lpstr>Cambria</vt:lpstr>
      <vt:lpstr>Cambria </vt:lpstr>
      <vt:lpstr>Century Gothic</vt:lpstr>
      <vt:lpstr>Franklin Gothic Book</vt:lpstr>
      <vt:lpstr>Franklin Gothic Demi</vt:lpstr>
      <vt:lpstr>Inter</vt:lpstr>
      <vt:lpstr>Lato</vt:lpstr>
      <vt:lpstr>Poppins</vt:lpstr>
      <vt:lpstr>Stencil</vt:lpstr>
      <vt:lpstr>Times New Roman</vt:lpstr>
      <vt:lpstr>Personalizar</vt:lpstr>
      <vt:lpstr>Presentación de PowerPoint</vt:lpstr>
      <vt:lpstr>Presentación de PowerPoint</vt:lpstr>
      <vt:lpstr>Presentación de PowerPoint</vt:lpstr>
      <vt:lpstr>PARTICIPACIÓN EN EL CONCEJO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Jessica Chaves</dc:creator>
  <cp:lastModifiedBy>Jessica Chaves</cp:lastModifiedBy>
  <cp:revision>47</cp:revision>
  <dcterms:created xsi:type="dcterms:W3CDTF">2026-04-30T15:31:54Z</dcterms:created>
  <dcterms:modified xsi:type="dcterms:W3CDTF">2026-05-25T03:31:39Z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